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  <p:sldId id="268" r:id="rId13"/>
    <p:sldId id="269" r:id="rId14"/>
    <p:sldId id="270" r:id="rId15"/>
    <p:sldId id="271" r:id="rId16"/>
    <p:sldId id="259" r:id="rId17"/>
    <p:sldId id="260" r:id="rId18"/>
    <p:sldId id="263" r:id="rId19"/>
    <p:sldId id="264" r:id="rId20"/>
    <p:sldId id="261" r:id="rId21"/>
    <p:sldId id="284" r:id="rId22"/>
    <p:sldId id="285" r:id="rId23"/>
    <p:sldId id="286" r:id="rId24"/>
    <p:sldId id="265" r:id="rId25"/>
    <p:sldId id="266" r:id="rId26"/>
    <p:sldId id="272" r:id="rId27"/>
    <p:sldId id="273" r:id="rId28"/>
    <p:sldId id="274" r:id="rId29"/>
    <p:sldId id="26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6DE94-AD57-4B0E-A371-39D9AC13EBB3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41F523-309C-4CEC-B7F9-904BC9DFAF4A}">
      <dgm:prSet/>
      <dgm:spPr/>
      <dgm:t>
        <a:bodyPr/>
        <a:lstStyle/>
        <a:p>
          <a:r>
            <a:rPr lang="en-US"/>
            <a:t>What is iBeacon Technology?</a:t>
          </a:r>
        </a:p>
      </dgm:t>
    </dgm:pt>
    <dgm:pt modelId="{82ACDC40-243A-4B8B-9716-39D2ABD57CAC}" type="parTrans" cxnId="{18C641AA-62E4-48E3-80C8-E5D515E83B0F}">
      <dgm:prSet/>
      <dgm:spPr/>
      <dgm:t>
        <a:bodyPr/>
        <a:lstStyle/>
        <a:p>
          <a:endParaRPr lang="en-US"/>
        </a:p>
      </dgm:t>
    </dgm:pt>
    <dgm:pt modelId="{D489C4B8-423C-411C-AEDF-5CD0EB785E86}" type="sibTrans" cxnId="{18C641AA-62E4-48E3-80C8-E5D515E83B0F}">
      <dgm:prSet/>
      <dgm:spPr/>
      <dgm:t>
        <a:bodyPr/>
        <a:lstStyle/>
        <a:p>
          <a:endParaRPr lang="en-US"/>
        </a:p>
      </dgm:t>
    </dgm:pt>
    <dgm:pt modelId="{A4CC16AF-76E1-4EE0-8BEF-CF1A6A65E4AA}">
      <dgm:prSet/>
      <dgm:spPr/>
      <dgm:t>
        <a:bodyPr/>
        <a:lstStyle/>
        <a:p>
          <a:r>
            <a:rPr lang="en-US"/>
            <a:t>Typical Applications &amp; Use Cases</a:t>
          </a:r>
        </a:p>
      </dgm:t>
    </dgm:pt>
    <dgm:pt modelId="{B22ABE90-89D1-40CF-9C80-CBC83CEE2941}" type="parTrans" cxnId="{44DBF748-E559-44CD-8A31-DFBA246AE611}">
      <dgm:prSet/>
      <dgm:spPr/>
      <dgm:t>
        <a:bodyPr/>
        <a:lstStyle/>
        <a:p>
          <a:endParaRPr lang="en-US"/>
        </a:p>
      </dgm:t>
    </dgm:pt>
    <dgm:pt modelId="{6AA41DD9-8B00-4C67-A89D-5A604D6DD173}" type="sibTrans" cxnId="{44DBF748-E559-44CD-8A31-DFBA246AE611}">
      <dgm:prSet/>
      <dgm:spPr/>
      <dgm:t>
        <a:bodyPr/>
        <a:lstStyle/>
        <a:p>
          <a:endParaRPr lang="en-US"/>
        </a:p>
      </dgm:t>
    </dgm:pt>
    <dgm:pt modelId="{242A7892-A665-40DD-B942-15548D62AF31}">
      <dgm:prSet/>
      <dgm:spPr/>
      <dgm:t>
        <a:bodyPr/>
        <a:lstStyle/>
        <a:p>
          <a:r>
            <a:rPr lang="en-US"/>
            <a:t>Passenger Users</a:t>
          </a:r>
        </a:p>
      </dgm:t>
    </dgm:pt>
    <dgm:pt modelId="{D46E4A9A-C194-4BD3-8325-139884A428CC}" type="parTrans" cxnId="{2B36263D-613B-461F-A76C-A09E106E548E}">
      <dgm:prSet/>
      <dgm:spPr/>
      <dgm:t>
        <a:bodyPr/>
        <a:lstStyle/>
        <a:p>
          <a:endParaRPr lang="en-US"/>
        </a:p>
      </dgm:t>
    </dgm:pt>
    <dgm:pt modelId="{F3C9B251-24EC-4CBA-8DFB-ED0982727DAC}" type="sibTrans" cxnId="{2B36263D-613B-461F-A76C-A09E106E548E}">
      <dgm:prSet/>
      <dgm:spPr/>
      <dgm:t>
        <a:bodyPr/>
        <a:lstStyle/>
        <a:p>
          <a:endParaRPr lang="en-US"/>
        </a:p>
      </dgm:t>
    </dgm:pt>
    <dgm:pt modelId="{E11AEEA0-A7A3-4BF9-87B6-E39B6DDE0789}">
      <dgm:prSet/>
      <dgm:spPr/>
      <dgm:t>
        <a:bodyPr/>
        <a:lstStyle/>
        <a:p>
          <a:r>
            <a:rPr lang="en-US"/>
            <a:t>Airport Staff Users</a:t>
          </a:r>
        </a:p>
      </dgm:t>
    </dgm:pt>
    <dgm:pt modelId="{4289842B-BBFF-4C73-AF5D-F0401A1A7B30}" type="parTrans" cxnId="{2B80B492-D1F4-4BA5-83B6-9C06EDD7581E}">
      <dgm:prSet/>
      <dgm:spPr/>
      <dgm:t>
        <a:bodyPr/>
        <a:lstStyle/>
        <a:p>
          <a:endParaRPr lang="en-US"/>
        </a:p>
      </dgm:t>
    </dgm:pt>
    <dgm:pt modelId="{E90E3268-BB4D-4BFF-A023-ADCC0CD88226}" type="sibTrans" cxnId="{2B80B492-D1F4-4BA5-83B6-9C06EDD7581E}">
      <dgm:prSet/>
      <dgm:spPr/>
      <dgm:t>
        <a:bodyPr/>
        <a:lstStyle/>
        <a:p>
          <a:endParaRPr lang="en-US"/>
        </a:p>
      </dgm:t>
    </dgm:pt>
    <dgm:pt modelId="{6998028C-E5C1-4492-9F36-B314644FF70C}">
      <dgm:prSet/>
      <dgm:spPr/>
      <dgm:t>
        <a:bodyPr/>
        <a:lstStyle/>
        <a:p>
          <a:r>
            <a:rPr lang="en-US"/>
            <a:t>Architecture &amp; Integration</a:t>
          </a:r>
        </a:p>
      </dgm:t>
    </dgm:pt>
    <dgm:pt modelId="{6E199BC0-913F-4BE2-B009-E42AA70644C0}" type="parTrans" cxnId="{3EB169C4-1E38-4190-B978-E8DA02B1CBA1}">
      <dgm:prSet/>
      <dgm:spPr/>
      <dgm:t>
        <a:bodyPr/>
        <a:lstStyle/>
        <a:p>
          <a:endParaRPr lang="en-US"/>
        </a:p>
      </dgm:t>
    </dgm:pt>
    <dgm:pt modelId="{A0CA1F6F-503A-4055-B61F-DBAD767B3EBA}" type="sibTrans" cxnId="{3EB169C4-1E38-4190-B978-E8DA02B1CBA1}">
      <dgm:prSet/>
      <dgm:spPr/>
      <dgm:t>
        <a:bodyPr/>
        <a:lstStyle/>
        <a:p>
          <a:endParaRPr lang="en-US"/>
        </a:p>
      </dgm:t>
    </dgm:pt>
    <dgm:pt modelId="{A2456853-C5CA-4DAA-A9A8-BCE5EB3E3267}">
      <dgm:prSet/>
      <dgm:spPr/>
      <dgm:t>
        <a:bodyPr/>
        <a:lstStyle/>
        <a:p>
          <a:r>
            <a:rPr lang="en-US"/>
            <a:t>Security &amp; Access Control </a:t>
          </a:r>
        </a:p>
      </dgm:t>
    </dgm:pt>
    <dgm:pt modelId="{4D0DB34A-39A8-4547-833B-A50ACF31B3AC}" type="parTrans" cxnId="{EA5E4BBB-3A57-4D89-8874-FBDE65F913D8}">
      <dgm:prSet/>
      <dgm:spPr/>
      <dgm:t>
        <a:bodyPr/>
        <a:lstStyle/>
        <a:p>
          <a:endParaRPr lang="en-US"/>
        </a:p>
      </dgm:t>
    </dgm:pt>
    <dgm:pt modelId="{667DF2C2-02DA-4FF9-BA22-D3AFE34E4301}" type="sibTrans" cxnId="{EA5E4BBB-3A57-4D89-8874-FBDE65F913D8}">
      <dgm:prSet/>
      <dgm:spPr/>
      <dgm:t>
        <a:bodyPr/>
        <a:lstStyle/>
        <a:p>
          <a:endParaRPr lang="en-US"/>
        </a:p>
      </dgm:t>
    </dgm:pt>
    <dgm:pt modelId="{3047C144-0572-4767-BE90-4058AAE07D00}" type="pres">
      <dgm:prSet presAssocID="{21B6DE94-AD57-4B0E-A371-39D9AC13EBB3}" presName="linear" presStyleCnt="0">
        <dgm:presLayoutVars>
          <dgm:dir/>
          <dgm:animLvl val="lvl"/>
          <dgm:resizeHandles val="exact"/>
        </dgm:presLayoutVars>
      </dgm:prSet>
      <dgm:spPr/>
    </dgm:pt>
    <dgm:pt modelId="{A7BDA5F2-89C8-401E-9C09-3CA25E0B2B83}" type="pres">
      <dgm:prSet presAssocID="{8C41F523-309C-4CEC-B7F9-904BC9DFAF4A}" presName="parentLin" presStyleCnt="0"/>
      <dgm:spPr/>
    </dgm:pt>
    <dgm:pt modelId="{F9FFCE03-D713-447D-99A2-C812C093241F}" type="pres">
      <dgm:prSet presAssocID="{8C41F523-309C-4CEC-B7F9-904BC9DFAF4A}" presName="parentLeftMargin" presStyleLbl="node1" presStyleIdx="0" presStyleCnt="4"/>
      <dgm:spPr/>
    </dgm:pt>
    <dgm:pt modelId="{328FE3B1-9219-47D7-914F-299D2B2D0A7E}" type="pres">
      <dgm:prSet presAssocID="{8C41F523-309C-4CEC-B7F9-904BC9DFAF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117147-CEC5-48D6-8072-63FA55117E35}" type="pres">
      <dgm:prSet presAssocID="{8C41F523-309C-4CEC-B7F9-904BC9DFAF4A}" presName="negativeSpace" presStyleCnt="0"/>
      <dgm:spPr/>
    </dgm:pt>
    <dgm:pt modelId="{2907E7B6-B35D-4E3C-92BD-CC1C529CE20E}" type="pres">
      <dgm:prSet presAssocID="{8C41F523-309C-4CEC-B7F9-904BC9DFAF4A}" presName="childText" presStyleLbl="conFgAcc1" presStyleIdx="0" presStyleCnt="4">
        <dgm:presLayoutVars>
          <dgm:bulletEnabled val="1"/>
        </dgm:presLayoutVars>
      </dgm:prSet>
      <dgm:spPr/>
    </dgm:pt>
    <dgm:pt modelId="{D9E44FFF-4F4C-4538-90B2-0AD1ED5BD82B}" type="pres">
      <dgm:prSet presAssocID="{D489C4B8-423C-411C-AEDF-5CD0EB785E86}" presName="spaceBetweenRectangles" presStyleCnt="0"/>
      <dgm:spPr/>
    </dgm:pt>
    <dgm:pt modelId="{37280C91-C0E5-4536-A4CC-6227AF974F02}" type="pres">
      <dgm:prSet presAssocID="{A4CC16AF-76E1-4EE0-8BEF-CF1A6A65E4AA}" presName="parentLin" presStyleCnt="0"/>
      <dgm:spPr/>
    </dgm:pt>
    <dgm:pt modelId="{463B909D-6D8C-489F-8B03-42FB228754E0}" type="pres">
      <dgm:prSet presAssocID="{A4CC16AF-76E1-4EE0-8BEF-CF1A6A65E4AA}" presName="parentLeftMargin" presStyleLbl="node1" presStyleIdx="0" presStyleCnt="4"/>
      <dgm:spPr/>
    </dgm:pt>
    <dgm:pt modelId="{B03272F5-8F32-492D-8F8E-126A2FBB97F2}" type="pres">
      <dgm:prSet presAssocID="{A4CC16AF-76E1-4EE0-8BEF-CF1A6A65E4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9E04C88-EBEE-403D-963F-FBBAD7A7FE4E}" type="pres">
      <dgm:prSet presAssocID="{A4CC16AF-76E1-4EE0-8BEF-CF1A6A65E4AA}" presName="negativeSpace" presStyleCnt="0"/>
      <dgm:spPr/>
    </dgm:pt>
    <dgm:pt modelId="{29D78A84-614B-4FE4-B5CC-8BFEE0C48742}" type="pres">
      <dgm:prSet presAssocID="{A4CC16AF-76E1-4EE0-8BEF-CF1A6A65E4AA}" presName="childText" presStyleLbl="conFgAcc1" presStyleIdx="1" presStyleCnt="4">
        <dgm:presLayoutVars>
          <dgm:bulletEnabled val="1"/>
        </dgm:presLayoutVars>
      </dgm:prSet>
      <dgm:spPr/>
    </dgm:pt>
    <dgm:pt modelId="{71023D71-B563-4DB4-8E00-B9C0BF10C795}" type="pres">
      <dgm:prSet presAssocID="{6AA41DD9-8B00-4C67-A89D-5A604D6DD173}" presName="spaceBetweenRectangles" presStyleCnt="0"/>
      <dgm:spPr/>
    </dgm:pt>
    <dgm:pt modelId="{597F3B80-267D-4CFE-AC46-50F929C8FD25}" type="pres">
      <dgm:prSet presAssocID="{6998028C-E5C1-4492-9F36-B314644FF70C}" presName="parentLin" presStyleCnt="0"/>
      <dgm:spPr/>
    </dgm:pt>
    <dgm:pt modelId="{67A93A28-4E88-4947-95A1-BF40D3B9628E}" type="pres">
      <dgm:prSet presAssocID="{6998028C-E5C1-4492-9F36-B314644FF70C}" presName="parentLeftMargin" presStyleLbl="node1" presStyleIdx="1" presStyleCnt="4"/>
      <dgm:spPr/>
    </dgm:pt>
    <dgm:pt modelId="{991EC653-CE10-42B9-BFEA-A3DB6AB8C580}" type="pres">
      <dgm:prSet presAssocID="{6998028C-E5C1-4492-9F36-B314644FF7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CB1CC97-35A9-4EDA-A05F-01CD5336CA0F}" type="pres">
      <dgm:prSet presAssocID="{6998028C-E5C1-4492-9F36-B314644FF70C}" presName="negativeSpace" presStyleCnt="0"/>
      <dgm:spPr/>
    </dgm:pt>
    <dgm:pt modelId="{542EFDC6-3377-4F3D-9AE7-F1EEC6A37932}" type="pres">
      <dgm:prSet presAssocID="{6998028C-E5C1-4492-9F36-B314644FF70C}" presName="childText" presStyleLbl="conFgAcc1" presStyleIdx="2" presStyleCnt="4">
        <dgm:presLayoutVars>
          <dgm:bulletEnabled val="1"/>
        </dgm:presLayoutVars>
      </dgm:prSet>
      <dgm:spPr/>
    </dgm:pt>
    <dgm:pt modelId="{6BFB3F55-C5BC-4E56-A1BE-29DFA1F88FEB}" type="pres">
      <dgm:prSet presAssocID="{A0CA1F6F-503A-4055-B61F-DBAD767B3EBA}" presName="spaceBetweenRectangles" presStyleCnt="0"/>
      <dgm:spPr/>
    </dgm:pt>
    <dgm:pt modelId="{5736967B-4015-41B1-ABF2-483B8E09D483}" type="pres">
      <dgm:prSet presAssocID="{A2456853-C5CA-4DAA-A9A8-BCE5EB3E3267}" presName="parentLin" presStyleCnt="0"/>
      <dgm:spPr/>
    </dgm:pt>
    <dgm:pt modelId="{67AC92D4-4207-42E2-BC08-840FE9F9FB2E}" type="pres">
      <dgm:prSet presAssocID="{A2456853-C5CA-4DAA-A9A8-BCE5EB3E3267}" presName="parentLeftMargin" presStyleLbl="node1" presStyleIdx="2" presStyleCnt="4"/>
      <dgm:spPr/>
    </dgm:pt>
    <dgm:pt modelId="{12C02BA4-2715-4A52-95C2-0408B4AF1F04}" type="pres">
      <dgm:prSet presAssocID="{A2456853-C5CA-4DAA-A9A8-BCE5EB3E32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F888A8E-CD80-4FBF-9912-EA112A2452A1}" type="pres">
      <dgm:prSet presAssocID="{A2456853-C5CA-4DAA-A9A8-BCE5EB3E3267}" presName="negativeSpace" presStyleCnt="0"/>
      <dgm:spPr/>
    </dgm:pt>
    <dgm:pt modelId="{99D0C533-057E-44CD-94B7-0E4849AF8ACC}" type="pres">
      <dgm:prSet presAssocID="{A2456853-C5CA-4DAA-A9A8-BCE5EB3E32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D34FD12-A8B5-403A-92B9-37C33EC513A6}" type="presOf" srcId="{242A7892-A665-40DD-B942-15548D62AF31}" destId="{29D78A84-614B-4FE4-B5CC-8BFEE0C48742}" srcOrd="0" destOrd="0" presId="urn:microsoft.com/office/officeart/2005/8/layout/list1"/>
    <dgm:cxn modelId="{04421832-74DA-45BA-9300-2D265DDC2D24}" type="presOf" srcId="{A4CC16AF-76E1-4EE0-8BEF-CF1A6A65E4AA}" destId="{463B909D-6D8C-489F-8B03-42FB228754E0}" srcOrd="0" destOrd="0" presId="urn:microsoft.com/office/officeart/2005/8/layout/list1"/>
    <dgm:cxn modelId="{3D20F53C-999A-4C38-BD11-00DBDD55028E}" type="presOf" srcId="{8C41F523-309C-4CEC-B7F9-904BC9DFAF4A}" destId="{F9FFCE03-D713-447D-99A2-C812C093241F}" srcOrd="0" destOrd="0" presId="urn:microsoft.com/office/officeart/2005/8/layout/list1"/>
    <dgm:cxn modelId="{2B36263D-613B-461F-A76C-A09E106E548E}" srcId="{A4CC16AF-76E1-4EE0-8BEF-CF1A6A65E4AA}" destId="{242A7892-A665-40DD-B942-15548D62AF31}" srcOrd="0" destOrd="0" parTransId="{D46E4A9A-C194-4BD3-8325-139884A428CC}" sibTransId="{F3C9B251-24EC-4CBA-8DFB-ED0982727DAC}"/>
    <dgm:cxn modelId="{86D36441-EFA6-47E5-AA73-57D4CB76F0AE}" type="presOf" srcId="{8C41F523-309C-4CEC-B7F9-904BC9DFAF4A}" destId="{328FE3B1-9219-47D7-914F-299D2B2D0A7E}" srcOrd="1" destOrd="0" presId="urn:microsoft.com/office/officeart/2005/8/layout/list1"/>
    <dgm:cxn modelId="{44DBF748-E559-44CD-8A31-DFBA246AE611}" srcId="{21B6DE94-AD57-4B0E-A371-39D9AC13EBB3}" destId="{A4CC16AF-76E1-4EE0-8BEF-CF1A6A65E4AA}" srcOrd="1" destOrd="0" parTransId="{B22ABE90-89D1-40CF-9C80-CBC83CEE2941}" sibTransId="{6AA41DD9-8B00-4C67-A89D-5A604D6DD173}"/>
    <dgm:cxn modelId="{980BAF5A-3179-429D-86C4-1FFAB9EEAC31}" type="presOf" srcId="{21B6DE94-AD57-4B0E-A371-39D9AC13EBB3}" destId="{3047C144-0572-4767-BE90-4058AAE07D00}" srcOrd="0" destOrd="0" presId="urn:microsoft.com/office/officeart/2005/8/layout/list1"/>
    <dgm:cxn modelId="{CEBE578D-93BB-4F69-91AD-AFE146017DEA}" type="presOf" srcId="{6998028C-E5C1-4492-9F36-B314644FF70C}" destId="{991EC653-CE10-42B9-BFEA-A3DB6AB8C580}" srcOrd="1" destOrd="0" presId="urn:microsoft.com/office/officeart/2005/8/layout/list1"/>
    <dgm:cxn modelId="{2B80B492-D1F4-4BA5-83B6-9C06EDD7581E}" srcId="{A4CC16AF-76E1-4EE0-8BEF-CF1A6A65E4AA}" destId="{E11AEEA0-A7A3-4BF9-87B6-E39B6DDE0789}" srcOrd="1" destOrd="0" parTransId="{4289842B-BBFF-4C73-AF5D-F0401A1A7B30}" sibTransId="{E90E3268-BB4D-4BFF-A023-ADCC0CD88226}"/>
    <dgm:cxn modelId="{98D346A5-7DC8-477F-825D-4FCC2CE1BE86}" type="presOf" srcId="{A4CC16AF-76E1-4EE0-8BEF-CF1A6A65E4AA}" destId="{B03272F5-8F32-492D-8F8E-126A2FBB97F2}" srcOrd="1" destOrd="0" presId="urn:microsoft.com/office/officeart/2005/8/layout/list1"/>
    <dgm:cxn modelId="{6E6D9CA7-552C-41BF-B5CF-9B2C4EA16F51}" type="presOf" srcId="{E11AEEA0-A7A3-4BF9-87B6-E39B6DDE0789}" destId="{29D78A84-614B-4FE4-B5CC-8BFEE0C48742}" srcOrd="0" destOrd="1" presId="urn:microsoft.com/office/officeart/2005/8/layout/list1"/>
    <dgm:cxn modelId="{18C641AA-62E4-48E3-80C8-E5D515E83B0F}" srcId="{21B6DE94-AD57-4B0E-A371-39D9AC13EBB3}" destId="{8C41F523-309C-4CEC-B7F9-904BC9DFAF4A}" srcOrd="0" destOrd="0" parTransId="{82ACDC40-243A-4B8B-9716-39D2ABD57CAC}" sibTransId="{D489C4B8-423C-411C-AEDF-5CD0EB785E86}"/>
    <dgm:cxn modelId="{EA5E4BBB-3A57-4D89-8874-FBDE65F913D8}" srcId="{21B6DE94-AD57-4B0E-A371-39D9AC13EBB3}" destId="{A2456853-C5CA-4DAA-A9A8-BCE5EB3E3267}" srcOrd="3" destOrd="0" parTransId="{4D0DB34A-39A8-4547-833B-A50ACF31B3AC}" sibTransId="{667DF2C2-02DA-4FF9-BA22-D3AFE34E4301}"/>
    <dgm:cxn modelId="{3EB169C4-1E38-4190-B978-E8DA02B1CBA1}" srcId="{21B6DE94-AD57-4B0E-A371-39D9AC13EBB3}" destId="{6998028C-E5C1-4492-9F36-B314644FF70C}" srcOrd="2" destOrd="0" parTransId="{6E199BC0-913F-4BE2-B009-E42AA70644C0}" sibTransId="{A0CA1F6F-503A-4055-B61F-DBAD767B3EBA}"/>
    <dgm:cxn modelId="{3D8583DB-E277-4406-9D26-731A02960535}" type="presOf" srcId="{6998028C-E5C1-4492-9F36-B314644FF70C}" destId="{67A93A28-4E88-4947-95A1-BF40D3B9628E}" srcOrd="0" destOrd="0" presId="urn:microsoft.com/office/officeart/2005/8/layout/list1"/>
    <dgm:cxn modelId="{CA6807DC-4BB4-41BD-8E95-A5C95AE293BE}" type="presOf" srcId="{A2456853-C5CA-4DAA-A9A8-BCE5EB3E3267}" destId="{12C02BA4-2715-4A52-95C2-0408B4AF1F04}" srcOrd="1" destOrd="0" presId="urn:microsoft.com/office/officeart/2005/8/layout/list1"/>
    <dgm:cxn modelId="{D62F2EFC-E565-467F-88DE-DEF1055E58DB}" type="presOf" srcId="{A2456853-C5CA-4DAA-A9A8-BCE5EB3E3267}" destId="{67AC92D4-4207-42E2-BC08-840FE9F9FB2E}" srcOrd="0" destOrd="0" presId="urn:microsoft.com/office/officeart/2005/8/layout/list1"/>
    <dgm:cxn modelId="{577EA01F-BD59-45C6-9720-454248F20DF4}" type="presParOf" srcId="{3047C144-0572-4767-BE90-4058AAE07D00}" destId="{A7BDA5F2-89C8-401E-9C09-3CA25E0B2B83}" srcOrd="0" destOrd="0" presId="urn:microsoft.com/office/officeart/2005/8/layout/list1"/>
    <dgm:cxn modelId="{AFA94BE0-29AE-4257-92D4-DE5D1E9BA5D0}" type="presParOf" srcId="{A7BDA5F2-89C8-401E-9C09-3CA25E0B2B83}" destId="{F9FFCE03-D713-447D-99A2-C812C093241F}" srcOrd="0" destOrd="0" presId="urn:microsoft.com/office/officeart/2005/8/layout/list1"/>
    <dgm:cxn modelId="{3955419B-CAC6-4A2B-98DA-E221EDE5226A}" type="presParOf" srcId="{A7BDA5F2-89C8-401E-9C09-3CA25E0B2B83}" destId="{328FE3B1-9219-47D7-914F-299D2B2D0A7E}" srcOrd="1" destOrd="0" presId="urn:microsoft.com/office/officeart/2005/8/layout/list1"/>
    <dgm:cxn modelId="{B859F385-060F-4A9A-92DB-9C01C629FF05}" type="presParOf" srcId="{3047C144-0572-4767-BE90-4058AAE07D00}" destId="{25117147-CEC5-48D6-8072-63FA55117E35}" srcOrd="1" destOrd="0" presId="urn:microsoft.com/office/officeart/2005/8/layout/list1"/>
    <dgm:cxn modelId="{2DE3BCAA-17C6-4400-A16C-C5C1E23EA061}" type="presParOf" srcId="{3047C144-0572-4767-BE90-4058AAE07D00}" destId="{2907E7B6-B35D-4E3C-92BD-CC1C529CE20E}" srcOrd="2" destOrd="0" presId="urn:microsoft.com/office/officeart/2005/8/layout/list1"/>
    <dgm:cxn modelId="{91F6747E-AAE7-476F-8295-91340B9CC950}" type="presParOf" srcId="{3047C144-0572-4767-BE90-4058AAE07D00}" destId="{D9E44FFF-4F4C-4538-90B2-0AD1ED5BD82B}" srcOrd="3" destOrd="0" presId="urn:microsoft.com/office/officeart/2005/8/layout/list1"/>
    <dgm:cxn modelId="{51996AD1-8DC8-4E0F-961F-1F0EF923B603}" type="presParOf" srcId="{3047C144-0572-4767-BE90-4058AAE07D00}" destId="{37280C91-C0E5-4536-A4CC-6227AF974F02}" srcOrd="4" destOrd="0" presId="urn:microsoft.com/office/officeart/2005/8/layout/list1"/>
    <dgm:cxn modelId="{42DB90AB-786B-4C37-9ECC-54C7D8A7AA4F}" type="presParOf" srcId="{37280C91-C0E5-4536-A4CC-6227AF974F02}" destId="{463B909D-6D8C-489F-8B03-42FB228754E0}" srcOrd="0" destOrd="0" presId="urn:microsoft.com/office/officeart/2005/8/layout/list1"/>
    <dgm:cxn modelId="{62CA8130-0B1C-47CB-B0A4-C6FDDC908315}" type="presParOf" srcId="{37280C91-C0E5-4536-A4CC-6227AF974F02}" destId="{B03272F5-8F32-492D-8F8E-126A2FBB97F2}" srcOrd="1" destOrd="0" presId="urn:microsoft.com/office/officeart/2005/8/layout/list1"/>
    <dgm:cxn modelId="{00DAAA8E-39D9-4C6B-8E3E-FF1798DC70F5}" type="presParOf" srcId="{3047C144-0572-4767-BE90-4058AAE07D00}" destId="{B9E04C88-EBEE-403D-963F-FBBAD7A7FE4E}" srcOrd="5" destOrd="0" presId="urn:microsoft.com/office/officeart/2005/8/layout/list1"/>
    <dgm:cxn modelId="{CCC23DCD-C0A6-497F-A272-908C5916FC53}" type="presParOf" srcId="{3047C144-0572-4767-BE90-4058AAE07D00}" destId="{29D78A84-614B-4FE4-B5CC-8BFEE0C48742}" srcOrd="6" destOrd="0" presId="urn:microsoft.com/office/officeart/2005/8/layout/list1"/>
    <dgm:cxn modelId="{FC467AC9-C84B-4867-B096-D8BB2E682D5B}" type="presParOf" srcId="{3047C144-0572-4767-BE90-4058AAE07D00}" destId="{71023D71-B563-4DB4-8E00-B9C0BF10C795}" srcOrd="7" destOrd="0" presId="urn:microsoft.com/office/officeart/2005/8/layout/list1"/>
    <dgm:cxn modelId="{82CB937B-0BE6-4827-925C-F6CBDB978DDB}" type="presParOf" srcId="{3047C144-0572-4767-BE90-4058AAE07D00}" destId="{597F3B80-267D-4CFE-AC46-50F929C8FD25}" srcOrd="8" destOrd="0" presId="urn:microsoft.com/office/officeart/2005/8/layout/list1"/>
    <dgm:cxn modelId="{98766E20-1018-4319-A16C-4B1DB7104DE3}" type="presParOf" srcId="{597F3B80-267D-4CFE-AC46-50F929C8FD25}" destId="{67A93A28-4E88-4947-95A1-BF40D3B9628E}" srcOrd="0" destOrd="0" presId="urn:microsoft.com/office/officeart/2005/8/layout/list1"/>
    <dgm:cxn modelId="{FFD4E04B-FFA1-4696-BCB1-E24E8F6E4F06}" type="presParOf" srcId="{597F3B80-267D-4CFE-AC46-50F929C8FD25}" destId="{991EC653-CE10-42B9-BFEA-A3DB6AB8C580}" srcOrd="1" destOrd="0" presId="urn:microsoft.com/office/officeart/2005/8/layout/list1"/>
    <dgm:cxn modelId="{FB1A6489-13BC-4D52-8277-C765C7B2BAD5}" type="presParOf" srcId="{3047C144-0572-4767-BE90-4058AAE07D00}" destId="{5CB1CC97-35A9-4EDA-A05F-01CD5336CA0F}" srcOrd="9" destOrd="0" presId="urn:microsoft.com/office/officeart/2005/8/layout/list1"/>
    <dgm:cxn modelId="{271826D5-B936-4AE8-AE4D-C33C3DE42FFC}" type="presParOf" srcId="{3047C144-0572-4767-BE90-4058AAE07D00}" destId="{542EFDC6-3377-4F3D-9AE7-F1EEC6A37932}" srcOrd="10" destOrd="0" presId="urn:microsoft.com/office/officeart/2005/8/layout/list1"/>
    <dgm:cxn modelId="{EB48312E-0D8B-4B2A-AA1E-2D01B3393919}" type="presParOf" srcId="{3047C144-0572-4767-BE90-4058AAE07D00}" destId="{6BFB3F55-C5BC-4E56-A1BE-29DFA1F88FEB}" srcOrd="11" destOrd="0" presId="urn:microsoft.com/office/officeart/2005/8/layout/list1"/>
    <dgm:cxn modelId="{83F0757F-FF56-41B5-83A1-BB1D040C2482}" type="presParOf" srcId="{3047C144-0572-4767-BE90-4058AAE07D00}" destId="{5736967B-4015-41B1-ABF2-483B8E09D483}" srcOrd="12" destOrd="0" presId="urn:microsoft.com/office/officeart/2005/8/layout/list1"/>
    <dgm:cxn modelId="{D777BD1E-086B-42C6-8AE1-DB19ED80026B}" type="presParOf" srcId="{5736967B-4015-41B1-ABF2-483B8E09D483}" destId="{67AC92D4-4207-42E2-BC08-840FE9F9FB2E}" srcOrd="0" destOrd="0" presId="urn:microsoft.com/office/officeart/2005/8/layout/list1"/>
    <dgm:cxn modelId="{F1A9D457-CEF8-4F30-8206-4076C281F84D}" type="presParOf" srcId="{5736967B-4015-41B1-ABF2-483B8E09D483}" destId="{12C02BA4-2715-4A52-95C2-0408B4AF1F04}" srcOrd="1" destOrd="0" presId="urn:microsoft.com/office/officeart/2005/8/layout/list1"/>
    <dgm:cxn modelId="{84971103-D769-4D78-A61A-C81B2C709DCA}" type="presParOf" srcId="{3047C144-0572-4767-BE90-4058AAE07D00}" destId="{7F888A8E-CD80-4FBF-9912-EA112A2452A1}" srcOrd="13" destOrd="0" presId="urn:microsoft.com/office/officeart/2005/8/layout/list1"/>
    <dgm:cxn modelId="{6AE38A2B-602D-4B23-90B1-88C8C5E04A6E}" type="presParOf" srcId="{3047C144-0572-4767-BE90-4058AAE07D00}" destId="{99D0C533-057E-44CD-94B7-0E4849AF8AC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6CB87-6B3D-4238-AA86-04BE8ED893FF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21433B-BCAD-4F4F-8514-ED7787803850}">
      <dgm:prSet/>
      <dgm:spPr/>
      <dgm:t>
        <a:bodyPr/>
        <a:lstStyle/>
        <a:p>
          <a:r>
            <a:rPr lang="en-US" b="1"/>
            <a:t>Passenger biometric verification at gates and checkpoints-</a:t>
          </a:r>
          <a:endParaRPr lang="en-US"/>
        </a:p>
      </dgm:t>
    </dgm:pt>
    <dgm:pt modelId="{1D8E8D57-9E36-4804-826A-F1452BEE2AD2}" type="parTrans" cxnId="{43814E0E-2641-4094-9493-6BBC3A594ADC}">
      <dgm:prSet/>
      <dgm:spPr/>
      <dgm:t>
        <a:bodyPr/>
        <a:lstStyle/>
        <a:p>
          <a:endParaRPr lang="en-US"/>
        </a:p>
      </dgm:t>
    </dgm:pt>
    <dgm:pt modelId="{F580547C-68A2-43C0-B4D4-C1FD0C81ECCE}" type="sibTrans" cxnId="{43814E0E-2641-4094-9493-6BBC3A594ADC}">
      <dgm:prSet/>
      <dgm:spPr/>
      <dgm:t>
        <a:bodyPr/>
        <a:lstStyle/>
        <a:p>
          <a:endParaRPr lang="en-US"/>
        </a:p>
      </dgm:t>
    </dgm:pt>
    <dgm:pt modelId="{86B97177-E988-44B1-B3CD-8C68683B6408}">
      <dgm:prSet/>
      <dgm:spPr/>
      <dgm:t>
        <a:bodyPr/>
        <a:lstStyle/>
        <a:p>
          <a:r>
            <a:rPr lang="en-US" b="1"/>
            <a:t>Staff identity/authentication for airside access</a:t>
          </a:r>
          <a:endParaRPr lang="en-US"/>
        </a:p>
      </dgm:t>
    </dgm:pt>
    <dgm:pt modelId="{4F29EFDF-7041-4E87-8B53-22BE2EF67000}" type="parTrans" cxnId="{9F6B861C-7ECA-497A-A825-58864B25655C}">
      <dgm:prSet/>
      <dgm:spPr/>
      <dgm:t>
        <a:bodyPr/>
        <a:lstStyle/>
        <a:p>
          <a:endParaRPr lang="en-US"/>
        </a:p>
      </dgm:t>
    </dgm:pt>
    <dgm:pt modelId="{C9896462-6294-40A6-A31C-90C4B035089B}" type="sibTrans" cxnId="{9F6B861C-7ECA-497A-A825-58864B25655C}">
      <dgm:prSet/>
      <dgm:spPr/>
      <dgm:t>
        <a:bodyPr/>
        <a:lstStyle/>
        <a:p>
          <a:endParaRPr lang="en-US"/>
        </a:p>
      </dgm:t>
    </dgm:pt>
    <dgm:pt modelId="{9DE6962E-B4F2-417D-A07D-9C93E2023653}">
      <dgm:prSet/>
      <dgm:spPr/>
      <dgm:t>
        <a:bodyPr/>
        <a:lstStyle/>
        <a:p>
          <a:r>
            <a:rPr lang="en-US" b="1" dirty="0"/>
            <a:t>Automated watchlist alerting</a:t>
          </a:r>
          <a:endParaRPr lang="en-US" dirty="0"/>
        </a:p>
      </dgm:t>
    </dgm:pt>
    <dgm:pt modelId="{A0ADEAA9-3AE6-4B1D-8EF9-D2F62D0531CD}" type="parTrans" cxnId="{CF84B093-7E1B-4A96-A47E-F424E8966FD8}">
      <dgm:prSet/>
      <dgm:spPr/>
      <dgm:t>
        <a:bodyPr/>
        <a:lstStyle/>
        <a:p>
          <a:endParaRPr lang="en-US"/>
        </a:p>
      </dgm:t>
    </dgm:pt>
    <dgm:pt modelId="{B1730923-94AE-490F-8DBC-6E741F2D2BA7}" type="sibTrans" cxnId="{CF84B093-7E1B-4A96-A47E-F424E8966FD8}">
      <dgm:prSet/>
      <dgm:spPr/>
      <dgm:t>
        <a:bodyPr/>
        <a:lstStyle/>
        <a:p>
          <a:endParaRPr lang="en-US"/>
        </a:p>
      </dgm:t>
    </dgm:pt>
    <dgm:pt modelId="{0618DA45-240E-4F2E-9B9B-D701C74C0211}">
      <dgm:prSet/>
      <dgm:spPr/>
      <dgm:t>
        <a:bodyPr/>
        <a:lstStyle/>
        <a:p>
          <a:r>
            <a:rPr lang="en-US" b="1"/>
            <a:t>Offline ID validation with local sync to airport LAN</a:t>
          </a:r>
          <a:endParaRPr lang="en-US"/>
        </a:p>
      </dgm:t>
    </dgm:pt>
    <dgm:pt modelId="{EA5FD170-6F30-4962-A8E1-D56CC31B3B50}" type="parTrans" cxnId="{D1F138E5-7FE4-45F1-A8D2-8767F6075D5B}">
      <dgm:prSet/>
      <dgm:spPr/>
      <dgm:t>
        <a:bodyPr/>
        <a:lstStyle/>
        <a:p>
          <a:endParaRPr lang="en-US"/>
        </a:p>
      </dgm:t>
    </dgm:pt>
    <dgm:pt modelId="{294A4EEF-B6E1-4F8C-9199-1A5E48B0B4C9}" type="sibTrans" cxnId="{D1F138E5-7FE4-45F1-A8D2-8767F6075D5B}">
      <dgm:prSet/>
      <dgm:spPr/>
      <dgm:t>
        <a:bodyPr/>
        <a:lstStyle/>
        <a:p>
          <a:endParaRPr lang="en-US"/>
        </a:p>
      </dgm:t>
    </dgm:pt>
    <dgm:pt modelId="{079C468B-CA2A-4B69-8EBF-85595439C7B5}">
      <dgm:prSet/>
      <dgm:spPr/>
      <dgm:t>
        <a:bodyPr/>
        <a:lstStyle/>
        <a:p>
          <a:r>
            <a:rPr lang="en-US" b="1"/>
            <a:t>ID/passport authentication</a:t>
          </a:r>
          <a:endParaRPr lang="en-US"/>
        </a:p>
      </dgm:t>
    </dgm:pt>
    <dgm:pt modelId="{3DF05FA9-BF2A-4230-83C1-7DCF828BBF75}" type="parTrans" cxnId="{F6750E20-6C93-4BBA-95D9-5FE03790AD0A}">
      <dgm:prSet/>
      <dgm:spPr/>
      <dgm:t>
        <a:bodyPr/>
        <a:lstStyle/>
        <a:p>
          <a:endParaRPr lang="en-US"/>
        </a:p>
      </dgm:t>
    </dgm:pt>
    <dgm:pt modelId="{4843973A-6A82-439D-BEBB-52F4E13CF621}" type="sibTrans" cxnId="{F6750E20-6C93-4BBA-95D9-5FE03790AD0A}">
      <dgm:prSet/>
      <dgm:spPr/>
      <dgm:t>
        <a:bodyPr/>
        <a:lstStyle/>
        <a:p>
          <a:endParaRPr lang="en-US"/>
        </a:p>
      </dgm:t>
    </dgm:pt>
    <dgm:pt modelId="{7F322EDB-DF00-482B-BC78-9B693C856016}">
      <dgm:prSet/>
      <dgm:spPr/>
      <dgm:t>
        <a:bodyPr/>
        <a:lstStyle/>
        <a:p>
          <a:r>
            <a:rPr lang="en-US" b="1"/>
            <a:t>Face recognition/matching</a:t>
          </a:r>
          <a:endParaRPr lang="en-US"/>
        </a:p>
      </dgm:t>
    </dgm:pt>
    <dgm:pt modelId="{4F2866E2-A80B-40DB-A76F-C5114C7BAE09}" type="parTrans" cxnId="{F9AF3834-9237-483C-9660-E7B9CA59EF46}">
      <dgm:prSet/>
      <dgm:spPr/>
      <dgm:t>
        <a:bodyPr/>
        <a:lstStyle/>
        <a:p>
          <a:endParaRPr lang="en-US"/>
        </a:p>
      </dgm:t>
    </dgm:pt>
    <dgm:pt modelId="{F265C273-C716-4B51-BFCF-7672C3F1821F}" type="sibTrans" cxnId="{F9AF3834-9237-483C-9660-E7B9CA59EF46}">
      <dgm:prSet/>
      <dgm:spPr/>
      <dgm:t>
        <a:bodyPr/>
        <a:lstStyle/>
        <a:p>
          <a:endParaRPr lang="en-US"/>
        </a:p>
      </dgm:t>
    </dgm:pt>
    <dgm:pt modelId="{1953AF9F-5992-4ABF-A4BF-F26BB60B4618}">
      <dgm:prSet/>
      <dgm:spPr/>
      <dgm:t>
        <a:bodyPr/>
        <a:lstStyle/>
        <a:p>
          <a:r>
            <a:rPr lang="en-US" b="1"/>
            <a:t>Weapon/explosive trace detection</a:t>
          </a:r>
          <a:endParaRPr lang="en-US"/>
        </a:p>
      </dgm:t>
    </dgm:pt>
    <dgm:pt modelId="{9B3F7C6C-0761-476F-964F-3A251DFED9AB}" type="parTrans" cxnId="{A69EEA90-EB89-49E8-B263-597509F76819}">
      <dgm:prSet/>
      <dgm:spPr/>
      <dgm:t>
        <a:bodyPr/>
        <a:lstStyle/>
        <a:p>
          <a:endParaRPr lang="en-US"/>
        </a:p>
      </dgm:t>
    </dgm:pt>
    <dgm:pt modelId="{727AA337-1EE7-4266-A0FF-DB423A9F81DA}" type="sibTrans" cxnId="{A69EEA90-EB89-49E8-B263-597509F76819}">
      <dgm:prSet/>
      <dgm:spPr/>
      <dgm:t>
        <a:bodyPr/>
        <a:lstStyle/>
        <a:p>
          <a:endParaRPr lang="en-US"/>
        </a:p>
      </dgm:t>
    </dgm:pt>
    <dgm:pt modelId="{7B151204-5D57-4510-BF8A-5F494EA2DAA1}">
      <dgm:prSet/>
      <dgm:spPr/>
      <dgm:t>
        <a:bodyPr/>
        <a:lstStyle/>
        <a:p>
          <a:r>
            <a:rPr lang="en-US" b="1"/>
            <a:t>Luggage tag and boarding pass verification</a:t>
          </a:r>
          <a:endParaRPr lang="en-US"/>
        </a:p>
      </dgm:t>
    </dgm:pt>
    <dgm:pt modelId="{C2D16E94-7276-4E2D-93DF-0CF96CCAC69C}" type="parTrans" cxnId="{6CAB16B9-A183-4ED9-AC2F-726022635B48}">
      <dgm:prSet/>
      <dgm:spPr/>
      <dgm:t>
        <a:bodyPr/>
        <a:lstStyle/>
        <a:p>
          <a:endParaRPr lang="en-US"/>
        </a:p>
      </dgm:t>
    </dgm:pt>
    <dgm:pt modelId="{BD8C6AB9-A940-4275-BBAB-E88B608B2864}" type="sibTrans" cxnId="{6CAB16B9-A183-4ED9-AC2F-726022635B48}">
      <dgm:prSet/>
      <dgm:spPr/>
      <dgm:t>
        <a:bodyPr/>
        <a:lstStyle/>
        <a:p>
          <a:endParaRPr lang="en-US"/>
        </a:p>
      </dgm:t>
    </dgm:pt>
    <dgm:pt modelId="{0089D015-6B7C-46E9-B194-C11284FBCAA9}">
      <dgm:prSet/>
      <dgm:spPr/>
      <dgm:t>
        <a:bodyPr/>
        <a:lstStyle/>
        <a:p>
          <a:r>
            <a:rPr lang="en-US" b="1"/>
            <a:t>Real-time passenger screening or movement logging</a:t>
          </a:r>
          <a:endParaRPr lang="en-US"/>
        </a:p>
      </dgm:t>
    </dgm:pt>
    <dgm:pt modelId="{D0A29360-C516-4B5D-9881-0ABC6BFF698F}" type="parTrans" cxnId="{6F047F16-196A-4B76-9A66-7368E6C659CB}">
      <dgm:prSet/>
      <dgm:spPr/>
      <dgm:t>
        <a:bodyPr/>
        <a:lstStyle/>
        <a:p>
          <a:endParaRPr lang="en-US"/>
        </a:p>
      </dgm:t>
    </dgm:pt>
    <dgm:pt modelId="{7FDF70F7-A2DB-43F5-BC19-0868CF44B6F6}" type="sibTrans" cxnId="{6F047F16-196A-4B76-9A66-7368E6C659CB}">
      <dgm:prSet/>
      <dgm:spPr/>
      <dgm:t>
        <a:bodyPr/>
        <a:lstStyle/>
        <a:p>
          <a:endParaRPr lang="en-US"/>
        </a:p>
      </dgm:t>
    </dgm:pt>
    <dgm:pt modelId="{03DFB1BE-17DD-41F8-B75B-7E82AF36F08C}" type="pres">
      <dgm:prSet presAssocID="{D396CB87-6B3D-4238-AA86-04BE8ED893FF}" presName="diagram" presStyleCnt="0">
        <dgm:presLayoutVars>
          <dgm:dir/>
          <dgm:resizeHandles val="exact"/>
        </dgm:presLayoutVars>
      </dgm:prSet>
      <dgm:spPr/>
    </dgm:pt>
    <dgm:pt modelId="{C1CC1A90-F353-46CC-BABD-282F079A3E4C}" type="pres">
      <dgm:prSet presAssocID="{2421433B-BCAD-4F4F-8514-ED7787803850}" presName="node" presStyleLbl="node1" presStyleIdx="0" presStyleCnt="9">
        <dgm:presLayoutVars>
          <dgm:bulletEnabled val="1"/>
        </dgm:presLayoutVars>
      </dgm:prSet>
      <dgm:spPr/>
    </dgm:pt>
    <dgm:pt modelId="{BF41A386-04FC-4EDC-8599-21572B5CF82E}" type="pres">
      <dgm:prSet presAssocID="{F580547C-68A2-43C0-B4D4-C1FD0C81ECCE}" presName="sibTrans" presStyleCnt="0"/>
      <dgm:spPr/>
    </dgm:pt>
    <dgm:pt modelId="{5FFD162A-222E-44E6-BF4D-4DF5F1957700}" type="pres">
      <dgm:prSet presAssocID="{86B97177-E988-44B1-B3CD-8C68683B6408}" presName="node" presStyleLbl="node1" presStyleIdx="1" presStyleCnt="9">
        <dgm:presLayoutVars>
          <dgm:bulletEnabled val="1"/>
        </dgm:presLayoutVars>
      </dgm:prSet>
      <dgm:spPr/>
    </dgm:pt>
    <dgm:pt modelId="{9F5B9E9C-6364-4999-97E3-31C0EFCF7FB5}" type="pres">
      <dgm:prSet presAssocID="{C9896462-6294-40A6-A31C-90C4B035089B}" presName="sibTrans" presStyleCnt="0"/>
      <dgm:spPr/>
    </dgm:pt>
    <dgm:pt modelId="{33F78AC1-5353-4AF9-BF2F-297E52DDA9E7}" type="pres">
      <dgm:prSet presAssocID="{9DE6962E-B4F2-417D-A07D-9C93E2023653}" presName="node" presStyleLbl="node1" presStyleIdx="2" presStyleCnt="9">
        <dgm:presLayoutVars>
          <dgm:bulletEnabled val="1"/>
        </dgm:presLayoutVars>
      </dgm:prSet>
      <dgm:spPr/>
    </dgm:pt>
    <dgm:pt modelId="{3A457C54-F710-49E0-A015-DF32631D90D0}" type="pres">
      <dgm:prSet presAssocID="{B1730923-94AE-490F-8DBC-6E741F2D2BA7}" presName="sibTrans" presStyleCnt="0"/>
      <dgm:spPr/>
    </dgm:pt>
    <dgm:pt modelId="{917E29DE-F3ED-486D-AD92-E7CABE11C6F5}" type="pres">
      <dgm:prSet presAssocID="{0618DA45-240E-4F2E-9B9B-D701C74C0211}" presName="node" presStyleLbl="node1" presStyleIdx="3" presStyleCnt="9">
        <dgm:presLayoutVars>
          <dgm:bulletEnabled val="1"/>
        </dgm:presLayoutVars>
      </dgm:prSet>
      <dgm:spPr/>
    </dgm:pt>
    <dgm:pt modelId="{1B3B1740-3B79-4620-B378-358030BE890F}" type="pres">
      <dgm:prSet presAssocID="{294A4EEF-B6E1-4F8C-9199-1A5E48B0B4C9}" presName="sibTrans" presStyleCnt="0"/>
      <dgm:spPr/>
    </dgm:pt>
    <dgm:pt modelId="{E312402B-9559-497C-846C-C589DA1C62EF}" type="pres">
      <dgm:prSet presAssocID="{079C468B-CA2A-4B69-8EBF-85595439C7B5}" presName="node" presStyleLbl="node1" presStyleIdx="4" presStyleCnt="9">
        <dgm:presLayoutVars>
          <dgm:bulletEnabled val="1"/>
        </dgm:presLayoutVars>
      </dgm:prSet>
      <dgm:spPr/>
    </dgm:pt>
    <dgm:pt modelId="{CC62E2A0-893F-42AD-8B85-53254A2DE649}" type="pres">
      <dgm:prSet presAssocID="{4843973A-6A82-439D-BEBB-52F4E13CF621}" presName="sibTrans" presStyleCnt="0"/>
      <dgm:spPr/>
    </dgm:pt>
    <dgm:pt modelId="{FCAF6EE6-09E5-461C-B74A-A6A3759755EA}" type="pres">
      <dgm:prSet presAssocID="{7F322EDB-DF00-482B-BC78-9B693C856016}" presName="node" presStyleLbl="node1" presStyleIdx="5" presStyleCnt="9">
        <dgm:presLayoutVars>
          <dgm:bulletEnabled val="1"/>
        </dgm:presLayoutVars>
      </dgm:prSet>
      <dgm:spPr/>
    </dgm:pt>
    <dgm:pt modelId="{07583FDB-0F64-477F-BD49-C06320871A67}" type="pres">
      <dgm:prSet presAssocID="{F265C273-C716-4B51-BFCF-7672C3F1821F}" presName="sibTrans" presStyleCnt="0"/>
      <dgm:spPr/>
    </dgm:pt>
    <dgm:pt modelId="{B33C9A5C-00EC-456E-8CF9-B82F74D65BA5}" type="pres">
      <dgm:prSet presAssocID="{1953AF9F-5992-4ABF-A4BF-F26BB60B4618}" presName="node" presStyleLbl="node1" presStyleIdx="6" presStyleCnt="9">
        <dgm:presLayoutVars>
          <dgm:bulletEnabled val="1"/>
        </dgm:presLayoutVars>
      </dgm:prSet>
      <dgm:spPr/>
    </dgm:pt>
    <dgm:pt modelId="{51E26746-B551-489D-8EC0-64D7D7F9ABF7}" type="pres">
      <dgm:prSet presAssocID="{727AA337-1EE7-4266-A0FF-DB423A9F81DA}" presName="sibTrans" presStyleCnt="0"/>
      <dgm:spPr/>
    </dgm:pt>
    <dgm:pt modelId="{ED3BA804-4D9F-436B-A431-A287321929D4}" type="pres">
      <dgm:prSet presAssocID="{7B151204-5D57-4510-BF8A-5F494EA2DAA1}" presName="node" presStyleLbl="node1" presStyleIdx="7" presStyleCnt="9">
        <dgm:presLayoutVars>
          <dgm:bulletEnabled val="1"/>
        </dgm:presLayoutVars>
      </dgm:prSet>
      <dgm:spPr/>
    </dgm:pt>
    <dgm:pt modelId="{499814CD-0652-4CBC-87F0-77356B513C39}" type="pres">
      <dgm:prSet presAssocID="{BD8C6AB9-A940-4275-BBAB-E88B608B2864}" presName="sibTrans" presStyleCnt="0"/>
      <dgm:spPr/>
    </dgm:pt>
    <dgm:pt modelId="{BA32A365-B5C1-49A1-976A-A258812DC000}" type="pres">
      <dgm:prSet presAssocID="{0089D015-6B7C-46E9-B194-C11284FBCAA9}" presName="node" presStyleLbl="node1" presStyleIdx="8" presStyleCnt="9">
        <dgm:presLayoutVars>
          <dgm:bulletEnabled val="1"/>
        </dgm:presLayoutVars>
      </dgm:prSet>
      <dgm:spPr/>
    </dgm:pt>
  </dgm:ptLst>
  <dgm:cxnLst>
    <dgm:cxn modelId="{43814E0E-2641-4094-9493-6BBC3A594ADC}" srcId="{D396CB87-6B3D-4238-AA86-04BE8ED893FF}" destId="{2421433B-BCAD-4F4F-8514-ED7787803850}" srcOrd="0" destOrd="0" parTransId="{1D8E8D57-9E36-4804-826A-F1452BEE2AD2}" sibTransId="{F580547C-68A2-43C0-B4D4-C1FD0C81ECCE}"/>
    <dgm:cxn modelId="{6F047F16-196A-4B76-9A66-7368E6C659CB}" srcId="{D396CB87-6B3D-4238-AA86-04BE8ED893FF}" destId="{0089D015-6B7C-46E9-B194-C11284FBCAA9}" srcOrd="8" destOrd="0" parTransId="{D0A29360-C516-4B5D-9881-0ABC6BFF698F}" sibTransId="{7FDF70F7-A2DB-43F5-BC19-0868CF44B6F6}"/>
    <dgm:cxn modelId="{9F6B861C-7ECA-497A-A825-58864B25655C}" srcId="{D396CB87-6B3D-4238-AA86-04BE8ED893FF}" destId="{86B97177-E988-44B1-B3CD-8C68683B6408}" srcOrd="1" destOrd="0" parTransId="{4F29EFDF-7041-4E87-8B53-22BE2EF67000}" sibTransId="{C9896462-6294-40A6-A31C-90C4B035089B}"/>
    <dgm:cxn modelId="{F6750E20-6C93-4BBA-95D9-5FE03790AD0A}" srcId="{D396CB87-6B3D-4238-AA86-04BE8ED893FF}" destId="{079C468B-CA2A-4B69-8EBF-85595439C7B5}" srcOrd="4" destOrd="0" parTransId="{3DF05FA9-BF2A-4230-83C1-7DCF828BBF75}" sibTransId="{4843973A-6A82-439D-BEBB-52F4E13CF621}"/>
    <dgm:cxn modelId="{14B1F32E-85BE-4016-8FDA-850D0DE99950}" type="presOf" srcId="{0618DA45-240E-4F2E-9B9B-D701C74C0211}" destId="{917E29DE-F3ED-486D-AD92-E7CABE11C6F5}" srcOrd="0" destOrd="0" presId="urn:microsoft.com/office/officeart/2005/8/layout/default"/>
    <dgm:cxn modelId="{F9AF3834-9237-483C-9660-E7B9CA59EF46}" srcId="{D396CB87-6B3D-4238-AA86-04BE8ED893FF}" destId="{7F322EDB-DF00-482B-BC78-9B693C856016}" srcOrd="5" destOrd="0" parTransId="{4F2866E2-A80B-40DB-A76F-C5114C7BAE09}" sibTransId="{F265C273-C716-4B51-BFCF-7672C3F1821F}"/>
    <dgm:cxn modelId="{75D0D854-5D72-4564-A559-31B26954321C}" type="presOf" srcId="{1953AF9F-5992-4ABF-A4BF-F26BB60B4618}" destId="{B33C9A5C-00EC-456E-8CF9-B82F74D65BA5}" srcOrd="0" destOrd="0" presId="urn:microsoft.com/office/officeart/2005/8/layout/default"/>
    <dgm:cxn modelId="{3247207D-2EB4-4C54-BA02-2FB394A547A5}" type="presOf" srcId="{2421433B-BCAD-4F4F-8514-ED7787803850}" destId="{C1CC1A90-F353-46CC-BABD-282F079A3E4C}" srcOrd="0" destOrd="0" presId="urn:microsoft.com/office/officeart/2005/8/layout/default"/>
    <dgm:cxn modelId="{CDAE3E85-9363-4364-BF86-AA82E296903A}" type="presOf" srcId="{7B151204-5D57-4510-BF8A-5F494EA2DAA1}" destId="{ED3BA804-4D9F-436B-A431-A287321929D4}" srcOrd="0" destOrd="0" presId="urn:microsoft.com/office/officeart/2005/8/layout/default"/>
    <dgm:cxn modelId="{AB9CC890-452D-42C0-AE39-DBB87AB25AEE}" type="presOf" srcId="{7F322EDB-DF00-482B-BC78-9B693C856016}" destId="{FCAF6EE6-09E5-461C-B74A-A6A3759755EA}" srcOrd="0" destOrd="0" presId="urn:microsoft.com/office/officeart/2005/8/layout/default"/>
    <dgm:cxn modelId="{A69EEA90-EB89-49E8-B263-597509F76819}" srcId="{D396CB87-6B3D-4238-AA86-04BE8ED893FF}" destId="{1953AF9F-5992-4ABF-A4BF-F26BB60B4618}" srcOrd="6" destOrd="0" parTransId="{9B3F7C6C-0761-476F-964F-3A251DFED9AB}" sibTransId="{727AA337-1EE7-4266-A0FF-DB423A9F81DA}"/>
    <dgm:cxn modelId="{6BE8A493-F245-441F-BD3A-83522D7487D8}" type="presOf" srcId="{079C468B-CA2A-4B69-8EBF-85595439C7B5}" destId="{E312402B-9559-497C-846C-C589DA1C62EF}" srcOrd="0" destOrd="0" presId="urn:microsoft.com/office/officeart/2005/8/layout/default"/>
    <dgm:cxn modelId="{CF84B093-7E1B-4A96-A47E-F424E8966FD8}" srcId="{D396CB87-6B3D-4238-AA86-04BE8ED893FF}" destId="{9DE6962E-B4F2-417D-A07D-9C93E2023653}" srcOrd="2" destOrd="0" parTransId="{A0ADEAA9-3AE6-4B1D-8EF9-D2F62D0531CD}" sibTransId="{B1730923-94AE-490F-8DBC-6E741F2D2BA7}"/>
    <dgm:cxn modelId="{A7E694A9-E29E-4156-8014-7DE4FEEC0B1A}" type="presOf" srcId="{86B97177-E988-44B1-B3CD-8C68683B6408}" destId="{5FFD162A-222E-44E6-BF4D-4DF5F1957700}" srcOrd="0" destOrd="0" presId="urn:microsoft.com/office/officeart/2005/8/layout/default"/>
    <dgm:cxn modelId="{6CAB16B9-A183-4ED9-AC2F-726022635B48}" srcId="{D396CB87-6B3D-4238-AA86-04BE8ED893FF}" destId="{7B151204-5D57-4510-BF8A-5F494EA2DAA1}" srcOrd="7" destOrd="0" parTransId="{C2D16E94-7276-4E2D-93DF-0CF96CCAC69C}" sibTransId="{BD8C6AB9-A940-4275-BBAB-E88B608B2864}"/>
    <dgm:cxn modelId="{130EABB9-E133-45D9-88D2-D18D9C8832B0}" type="presOf" srcId="{9DE6962E-B4F2-417D-A07D-9C93E2023653}" destId="{33F78AC1-5353-4AF9-BF2F-297E52DDA9E7}" srcOrd="0" destOrd="0" presId="urn:microsoft.com/office/officeart/2005/8/layout/default"/>
    <dgm:cxn modelId="{39A12BC3-5FC2-4DAE-B17B-F21B3972DFC7}" type="presOf" srcId="{D396CB87-6B3D-4238-AA86-04BE8ED893FF}" destId="{03DFB1BE-17DD-41F8-B75B-7E82AF36F08C}" srcOrd="0" destOrd="0" presId="urn:microsoft.com/office/officeart/2005/8/layout/default"/>
    <dgm:cxn modelId="{D1D4AFD2-E194-4A3A-BEA9-F35AB97B1303}" type="presOf" srcId="{0089D015-6B7C-46E9-B194-C11284FBCAA9}" destId="{BA32A365-B5C1-49A1-976A-A258812DC000}" srcOrd="0" destOrd="0" presId="urn:microsoft.com/office/officeart/2005/8/layout/default"/>
    <dgm:cxn modelId="{D1F138E5-7FE4-45F1-A8D2-8767F6075D5B}" srcId="{D396CB87-6B3D-4238-AA86-04BE8ED893FF}" destId="{0618DA45-240E-4F2E-9B9B-D701C74C0211}" srcOrd="3" destOrd="0" parTransId="{EA5FD170-6F30-4962-A8E1-D56CC31B3B50}" sibTransId="{294A4EEF-B6E1-4F8C-9199-1A5E48B0B4C9}"/>
    <dgm:cxn modelId="{89B427BB-C56C-4451-8BC0-7C01BF5298E7}" type="presParOf" srcId="{03DFB1BE-17DD-41F8-B75B-7E82AF36F08C}" destId="{C1CC1A90-F353-46CC-BABD-282F079A3E4C}" srcOrd="0" destOrd="0" presId="urn:microsoft.com/office/officeart/2005/8/layout/default"/>
    <dgm:cxn modelId="{DE4C2A05-AB18-49C7-A09B-9411975A899E}" type="presParOf" srcId="{03DFB1BE-17DD-41F8-B75B-7E82AF36F08C}" destId="{BF41A386-04FC-4EDC-8599-21572B5CF82E}" srcOrd="1" destOrd="0" presId="urn:microsoft.com/office/officeart/2005/8/layout/default"/>
    <dgm:cxn modelId="{D08A9BD0-3C67-4FDA-86A0-88DD2373EF3F}" type="presParOf" srcId="{03DFB1BE-17DD-41F8-B75B-7E82AF36F08C}" destId="{5FFD162A-222E-44E6-BF4D-4DF5F1957700}" srcOrd="2" destOrd="0" presId="urn:microsoft.com/office/officeart/2005/8/layout/default"/>
    <dgm:cxn modelId="{F53E8B29-98F6-43E0-A138-71BD90869A6F}" type="presParOf" srcId="{03DFB1BE-17DD-41F8-B75B-7E82AF36F08C}" destId="{9F5B9E9C-6364-4999-97E3-31C0EFCF7FB5}" srcOrd="3" destOrd="0" presId="urn:microsoft.com/office/officeart/2005/8/layout/default"/>
    <dgm:cxn modelId="{11DFE026-E606-4CCC-AE38-99D7A97A1206}" type="presParOf" srcId="{03DFB1BE-17DD-41F8-B75B-7E82AF36F08C}" destId="{33F78AC1-5353-4AF9-BF2F-297E52DDA9E7}" srcOrd="4" destOrd="0" presId="urn:microsoft.com/office/officeart/2005/8/layout/default"/>
    <dgm:cxn modelId="{962040E1-6D27-4B61-AFB8-2D53D9D0C4D5}" type="presParOf" srcId="{03DFB1BE-17DD-41F8-B75B-7E82AF36F08C}" destId="{3A457C54-F710-49E0-A015-DF32631D90D0}" srcOrd="5" destOrd="0" presId="urn:microsoft.com/office/officeart/2005/8/layout/default"/>
    <dgm:cxn modelId="{AA9233C7-15A9-45EB-8556-6C1B160D76B4}" type="presParOf" srcId="{03DFB1BE-17DD-41F8-B75B-7E82AF36F08C}" destId="{917E29DE-F3ED-486D-AD92-E7CABE11C6F5}" srcOrd="6" destOrd="0" presId="urn:microsoft.com/office/officeart/2005/8/layout/default"/>
    <dgm:cxn modelId="{A8EBA1BB-BB7A-4792-80B0-299219532F71}" type="presParOf" srcId="{03DFB1BE-17DD-41F8-B75B-7E82AF36F08C}" destId="{1B3B1740-3B79-4620-B378-358030BE890F}" srcOrd="7" destOrd="0" presId="urn:microsoft.com/office/officeart/2005/8/layout/default"/>
    <dgm:cxn modelId="{7F683BC9-9C8E-457F-8F13-9F0DE4F21312}" type="presParOf" srcId="{03DFB1BE-17DD-41F8-B75B-7E82AF36F08C}" destId="{E312402B-9559-497C-846C-C589DA1C62EF}" srcOrd="8" destOrd="0" presId="urn:microsoft.com/office/officeart/2005/8/layout/default"/>
    <dgm:cxn modelId="{BE2E353F-57FE-4BDF-9127-8272264A4FCF}" type="presParOf" srcId="{03DFB1BE-17DD-41F8-B75B-7E82AF36F08C}" destId="{CC62E2A0-893F-42AD-8B85-53254A2DE649}" srcOrd="9" destOrd="0" presId="urn:microsoft.com/office/officeart/2005/8/layout/default"/>
    <dgm:cxn modelId="{B337084A-86B6-4BEC-B990-8BEF352E0BC6}" type="presParOf" srcId="{03DFB1BE-17DD-41F8-B75B-7E82AF36F08C}" destId="{FCAF6EE6-09E5-461C-B74A-A6A3759755EA}" srcOrd="10" destOrd="0" presId="urn:microsoft.com/office/officeart/2005/8/layout/default"/>
    <dgm:cxn modelId="{9E8080AC-F4BB-4769-A6BF-7694D9C71A68}" type="presParOf" srcId="{03DFB1BE-17DD-41F8-B75B-7E82AF36F08C}" destId="{07583FDB-0F64-477F-BD49-C06320871A67}" srcOrd="11" destOrd="0" presId="urn:microsoft.com/office/officeart/2005/8/layout/default"/>
    <dgm:cxn modelId="{C76EA3D3-7252-43A7-A3BB-6041B67B0804}" type="presParOf" srcId="{03DFB1BE-17DD-41F8-B75B-7E82AF36F08C}" destId="{B33C9A5C-00EC-456E-8CF9-B82F74D65BA5}" srcOrd="12" destOrd="0" presId="urn:microsoft.com/office/officeart/2005/8/layout/default"/>
    <dgm:cxn modelId="{2B8E5DBF-183C-4606-BB3B-C6F89C9AD141}" type="presParOf" srcId="{03DFB1BE-17DD-41F8-B75B-7E82AF36F08C}" destId="{51E26746-B551-489D-8EC0-64D7D7F9ABF7}" srcOrd="13" destOrd="0" presId="urn:microsoft.com/office/officeart/2005/8/layout/default"/>
    <dgm:cxn modelId="{F9BADF6E-4F5F-4422-B708-F3310AB832B9}" type="presParOf" srcId="{03DFB1BE-17DD-41F8-B75B-7E82AF36F08C}" destId="{ED3BA804-4D9F-436B-A431-A287321929D4}" srcOrd="14" destOrd="0" presId="urn:microsoft.com/office/officeart/2005/8/layout/default"/>
    <dgm:cxn modelId="{322220C7-C4FD-4148-A20F-CC04EBCE4FD3}" type="presParOf" srcId="{03DFB1BE-17DD-41F8-B75B-7E82AF36F08C}" destId="{499814CD-0652-4CBC-87F0-77356B513C39}" srcOrd="15" destOrd="0" presId="urn:microsoft.com/office/officeart/2005/8/layout/default"/>
    <dgm:cxn modelId="{52C24134-9D78-4196-B702-1D2A9191F88A}" type="presParOf" srcId="{03DFB1BE-17DD-41F8-B75B-7E82AF36F08C}" destId="{BA32A365-B5C1-49A1-976A-A258812DC00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9E1BB-6277-4E09-A554-98BBEDCE49F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8E7C40B-0E6C-4FB3-97A4-DDAD7CEDFA41}">
      <dgm:prSet/>
      <dgm:spPr/>
      <dgm:t>
        <a:bodyPr/>
        <a:lstStyle/>
        <a:p>
          <a:r>
            <a:rPr lang="en-US"/>
            <a:t>Compliant with FIPS 140-2, GDPR, ICAO, FBI PIV</a:t>
          </a:r>
        </a:p>
      </dgm:t>
    </dgm:pt>
    <dgm:pt modelId="{F3C74DE5-DB13-449E-A793-DDB87A2AD4C9}" type="parTrans" cxnId="{68ABCD80-26E3-408D-AFEA-754088295B9D}">
      <dgm:prSet/>
      <dgm:spPr/>
      <dgm:t>
        <a:bodyPr/>
        <a:lstStyle/>
        <a:p>
          <a:endParaRPr lang="en-US"/>
        </a:p>
      </dgm:t>
    </dgm:pt>
    <dgm:pt modelId="{85F00D2C-646B-48B3-B26D-74DF42DF2097}" type="sibTrans" cxnId="{68ABCD80-26E3-408D-AFEA-754088295B9D}">
      <dgm:prSet/>
      <dgm:spPr/>
      <dgm:t>
        <a:bodyPr/>
        <a:lstStyle/>
        <a:p>
          <a:endParaRPr lang="en-US"/>
        </a:p>
      </dgm:t>
    </dgm:pt>
    <dgm:pt modelId="{30B88C59-E59D-4A00-BE02-8AAA91F358E1}">
      <dgm:prSet/>
      <dgm:spPr/>
      <dgm:t>
        <a:bodyPr/>
        <a:lstStyle/>
        <a:p>
          <a:r>
            <a:rPr lang="en-US"/>
            <a:t>Zero Trust model, encrypted local data</a:t>
          </a:r>
        </a:p>
      </dgm:t>
    </dgm:pt>
    <dgm:pt modelId="{3333A71D-1992-4910-821F-A85BD4C0B98C}" type="parTrans" cxnId="{BB15B20E-2ED7-4373-8925-6A98BD2B5F8B}">
      <dgm:prSet/>
      <dgm:spPr/>
      <dgm:t>
        <a:bodyPr/>
        <a:lstStyle/>
        <a:p>
          <a:endParaRPr lang="en-US"/>
        </a:p>
      </dgm:t>
    </dgm:pt>
    <dgm:pt modelId="{A2FB921D-9D0A-4D8D-84DC-C41B875C9F93}" type="sibTrans" cxnId="{BB15B20E-2ED7-4373-8925-6A98BD2B5F8B}">
      <dgm:prSet/>
      <dgm:spPr/>
      <dgm:t>
        <a:bodyPr/>
        <a:lstStyle/>
        <a:p>
          <a:endParaRPr lang="en-US"/>
        </a:p>
      </dgm:t>
    </dgm:pt>
    <dgm:pt modelId="{13BB078F-F5C8-46F8-AF16-1EBC56F99AC6}">
      <dgm:prSet/>
      <dgm:spPr/>
      <dgm:t>
        <a:bodyPr/>
        <a:lstStyle/>
        <a:p>
          <a:r>
            <a:rPr lang="en-US"/>
            <a:t>OTA updates via airport LAN only</a:t>
          </a:r>
        </a:p>
      </dgm:t>
    </dgm:pt>
    <dgm:pt modelId="{2C584876-F83B-440D-A173-8540B61A90F7}" type="parTrans" cxnId="{D41E45D7-FD95-4FA1-A2A3-93E6778E7A91}">
      <dgm:prSet/>
      <dgm:spPr/>
      <dgm:t>
        <a:bodyPr/>
        <a:lstStyle/>
        <a:p>
          <a:endParaRPr lang="en-US"/>
        </a:p>
      </dgm:t>
    </dgm:pt>
    <dgm:pt modelId="{9C6A58B9-5721-40E6-A979-62692CEF9F9F}" type="sibTrans" cxnId="{D41E45D7-FD95-4FA1-A2A3-93E6778E7A91}">
      <dgm:prSet/>
      <dgm:spPr/>
      <dgm:t>
        <a:bodyPr/>
        <a:lstStyle/>
        <a:p>
          <a:endParaRPr lang="en-US"/>
        </a:p>
      </dgm:t>
    </dgm:pt>
    <dgm:pt modelId="{D48B3E51-39AC-4468-9EB5-61AF1E06003A}" type="pres">
      <dgm:prSet presAssocID="{AAF9E1BB-6277-4E09-A554-98BBEDCE49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C12265-2BF3-42F1-B404-492CEEA526AB}" type="pres">
      <dgm:prSet presAssocID="{38E7C40B-0E6C-4FB3-97A4-DDAD7CEDFA41}" presName="hierRoot1" presStyleCnt="0"/>
      <dgm:spPr/>
    </dgm:pt>
    <dgm:pt modelId="{5EFE7406-66DE-4528-89B7-4E6B75751874}" type="pres">
      <dgm:prSet presAssocID="{38E7C40B-0E6C-4FB3-97A4-DDAD7CEDFA41}" presName="composite" presStyleCnt="0"/>
      <dgm:spPr/>
    </dgm:pt>
    <dgm:pt modelId="{39B68417-797C-4030-9962-09965A7C91B1}" type="pres">
      <dgm:prSet presAssocID="{38E7C40B-0E6C-4FB3-97A4-DDAD7CEDFA41}" presName="background" presStyleLbl="node0" presStyleIdx="0" presStyleCnt="3"/>
      <dgm:spPr/>
    </dgm:pt>
    <dgm:pt modelId="{B008E9F5-E35C-454C-A540-12CA0661AC8C}" type="pres">
      <dgm:prSet presAssocID="{38E7C40B-0E6C-4FB3-97A4-DDAD7CEDFA41}" presName="text" presStyleLbl="fgAcc0" presStyleIdx="0" presStyleCnt="3">
        <dgm:presLayoutVars>
          <dgm:chPref val="3"/>
        </dgm:presLayoutVars>
      </dgm:prSet>
      <dgm:spPr/>
    </dgm:pt>
    <dgm:pt modelId="{C9CB4874-690F-4B4A-85EC-AB879753E744}" type="pres">
      <dgm:prSet presAssocID="{38E7C40B-0E6C-4FB3-97A4-DDAD7CEDFA41}" presName="hierChild2" presStyleCnt="0"/>
      <dgm:spPr/>
    </dgm:pt>
    <dgm:pt modelId="{B098A692-7949-4C8D-994C-F3089BB89804}" type="pres">
      <dgm:prSet presAssocID="{30B88C59-E59D-4A00-BE02-8AAA91F358E1}" presName="hierRoot1" presStyleCnt="0"/>
      <dgm:spPr/>
    </dgm:pt>
    <dgm:pt modelId="{61E7BAB2-96E1-4029-B045-121432054B83}" type="pres">
      <dgm:prSet presAssocID="{30B88C59-E59D-4A00-BE02-8AAA91F358E1}" presName="composite" presStyleCnt="0"/>
      <dgm:spPr/>
    </dgm:pt>
    <dgm:pt modelId="{91F38EAA-9BF4-4F00-97B4-C52E3E3E1025}" type="pres">
      <dgm:prSet presAssocID="{30B88C59-E59D-4A00-BE02-8AAA91F358E1}" presName="background" presStyleLbl="node0" presStyleIdx="1" presStyleCnt="3"/>
      <dgm:spPr/>
    </dgm:pt>
    <dgm:pt modelId="{0EC0C89A-A8EC-4D30-A9E7-1EF7AA3B3417}" type="pres">
      <dgm:prSet presAssocID="{30B88C59-E59D-4A00-BE02-8AAA91F358E1}" presName="text" presStyleLbl="fgAcc0" presStyleIdx="1" presStyleCnt="3">
        <dgm:presLayoutVars>
          <dgm:chPref val="3"/>
        </dgm:presLayoutVars>
      </dgm:prSet>
      <dgm:spPr/>
    </dgm:pt>
    <dgm:pt modelId="{D6136C6E-C7E3-4321-B740-DB1227E56E89}" type="pres">
      <dgm:prSet presAssocID="{30B88C59-E59D-4A00-BE02-8AAA91F358E1}" presName="hierChild2" presStyleCnt="0"/>
      <dgm:spPr/>
    </dgm:pt>
    <dgm:pt modelId="{CB1089AB-DD24-4CCF-9CAF-EF106E4534BC}" type="pres">
      <dgm:prSet presAssocID="{13BB078F-F5C8-46F8-AF16-1EBC56F99AC6}" presName="hierRoot1" presStyleCnt="0"/>
      <dgm:spPr/>
    </dgm:pt>
    <dgm:pt modelId="{B35558F6-830A-4C89-BEE9-3B8B7F4E4C94}" type="pres">
      <dgm:prSet presAssocID="{13BB078F-F5C8-46F8-AF16-1EBC56F99AC6}" presName="composite" presStyleCnt="0"/>
      <dgm:spPr/>
    </dgm:pt>
    <dgm:pt modelId="{7C9F7DAF-FA8D-407D-A955-5B8E40EC2A28}" type="pres">
      <dgm:prSet presAssocID="{13BB078F-F5C8-46F8-AF16-1EBC56F99AC6}" presName="background" presStyleLbl="node0" presStyleIdx="2" presStyleCnt="3"/>
      <dgm:spPr/>
    </dgm:pt>
    <dgm:pt modelId="{C2AD9AB3-E5FD-4FF6-9B06-C7A546ECA0D9}" type="pres">
      <dgm:prSet presAssocID="{13BB078F-F5C8-46F8-AF16-1EBC56F99AC6}" presName="text" presStyleLbl="fgAcc0" presStyleIdx="2" presStyleCnt="3">
        <dgm:presLayoutVars>
          <dgm:chPref val="3"/>
        </dgm:presLayoutVars>
      </dgm:prSet>
      <dgm:spPr/>
    </dgm:pt>
    <dgm:pt modelId="{9D14550F-CC29-45C0-89B3-9015010B6CAF}" type="pres">
      <dgm:prSet presAssocID="{13BB078F-F5C8-46F8-AF16-1EBC56F99AC6}" presName="hierChild2" presStyleCnt="0"/>
      <dgm:spPr/>
    </dgm:pt>
  </dgm:ptLst>
  <dgm:cxnLst>
    <dgm:cxn modelId="{BB15B20E-2ED7-4373-8925-6A98BD2B5F8B}" srcId="{AAF9E1BB-6277-4E09-A554-98BBEDCE49F7}" destId="{30B88C59-E59D-4A00-BE02-8AAA91F358E1}" srcOrd="1" destOrd="0" parTransId="{3333A71D-1992-4910-821F-A85BD4C0B98C}" sibTransId="{A2FB921D-9D0A-4D8D-84DC-C41B875C9F93}"/>
    <dgm:cxn modelId="{CDBEF418-0956-43AA-82AA-EB653812D791}" type="presOf" srcId="{30B88C59-E59D-4A00-BE02-8AAA91F358E1}" destId="{0EC0C89A-A8EC-4D30-A9E7-1EF7AA3B3417}" srcOrd="0" destOrd="0" presId="urn:microsoft.com/office/officeart/2005/8/layout/hierarchy1"/>
    <dgm:cxn modelId="{29884B55-7DD7-40B7-928C-583656DCA970}" type="presOf" srcId="{13BB078F-F5C8-46F8-AF16-1EBC56F99AC6}" destId="{C2AD9AB3-E5FD-4FF6-9B06-C7A546ECA0D9}" srcOrd="0" destOrd="0" presId="urn:microsoft.com/office/officeart/2005/8/layout/hierarchy1"/>
    <dgm:cxn modelId="{68ABCD80-26E3-408D-AFEA-754088295B9D}" srcId="{AAF9E1BB-6277-4E09-A554-98BBEDCE49F7}" destId="{38E7C40B-0E6C-4FB3-97A4-DDAD7CEDFA41}" srcOrd="0" destOrd="0" parTransId="{F3C74DE5-DB13-449E-A793-DDB87A2AD4C9}" sibTransId="{85F00D2C-646B-48B3-B26D-74DF42DF2097}"/>
    <dgm:cxn modelId="{748242D1-CDE6-4D16-ACE8-6A8E6C621394}" type="presOf" srcId="{AAF9E1BB-6277-4E09-A554-98BBEDCE49F7}" destId="{D48B3E51-39AC-4468-9EB5-61AF1E06003A}" srcOrd="0" destOrd="0" presId="urn:microsoft.com/office/officeart/2005/8/layout/hierarchy1"/>
    <dgm:cxn modelId="{D41E45D7-FD95-4FA1-A2A3-93E6778E7A91}" srcId="{AAF9E1BB-6277-4E09-A554-98BBEDCE49F7}" destId="{13BB078F-F5C8-46F8-AF16-1EBC56F99AC6}" srcOrd="2" destOrd="0" parTransId="{2C584876-F83B-440D-A173-8540B61A90F7}" sibTransId="{9C6A58B9-5721-40E6-A979-62692CEF9F9F}"/>
    <dgm:cxn modelId="{3E5AE3F3-8C97-4E2E-A873-60186BA21478}" type="presOf" srcId="{38E7C40B-0E6C-4FB3-97A4-DDAD7CEDFA41}" destId="{B008E9F5-E35C-454C-A540-12CA0661AC8C}" srcOrd="0" destOrd="0" presId="urn:microsoft.com/office/officeart/2005/8/layout/hierarchy1"/>
    <dgm:cxn modelId="{CA9A1F74-BAD7-4A33-882E-03ED423B0290}" type="presParOf" srcId="{D48B3E51-39AC-4468-9EB5-61AF1E06003A}" destId="{96C12265-2BF3-42F1-B404-492CEEA526AB}" srcOrd="0" destOrd="0" presId="urn:microsoft.com/office/officeart/2005/8/layout/hierarchy1"/>
    <dgm:cxn modelId="{8984F1BF-DE2A-4C2C-9E21-C6633445F91A}" type="presParOf" srcId="{96C12265-2BF3-42F1-B404-492CEEA526AB}" destId="{5EFE7406-66DE-4528-89B7-4E6B75751874}" srcOrd="0" destOrd="0" presId="urn:microsoft.com/office/officeart/2005/8/layout/hierarchy1"/>
    <dgm:cxn modelId="{6C3B41BA-2F43-4B37-9953-64D6D0374F9F}" type="presParOf" srcId="{5EFE7406-66DE-4528-89B7-4E6B75751874}" destId="{39B68417-797C-4030-9962-09965A7C91B1}" srcOrd="0" destOrd="0" presId="urn:microsoft.com/office/officeart/2005/8/layout/hierarchy1"/>
    <dgm:cxn modelId="{37A7B99A-283B-4EAE-9802-021C691A1A12}" type="presParOf" srcId="{5EFE7406-66DE-4528-89B7-4E6B75751874}" destId="{B008E9F5-E35C-454C-A540-12CA0661AC8C}" srcOrd="1" destOrd="0" presId="urn:microsoft.com/office/officeart/2005/8/layout/hierarchy1"/>
    <dgm:cxn modelId="{4FF4AD21-BA6B-4EFE-B866-0830FD0AC8E4}" type="presParOf" srcId="{96C12265-2BF3-42F1-B404-492CEEA526AB}" destId="{C9CB4874-690F-4B4A-85EC-AB879753E744}" srcOrd="1" destOrd="0" presId="urn:microsoft.com/office/officeart/2005/8/layout/hierarchy1"/>
    <dgm:cxn modelId="{755A7F94-E314-4A62-AED2-25155766F5D8}" type="presParOf" srcId="{D48B3E51-39AC-4468-9EB5-61AF1E06003A}" destId="{B098A692-7949-4C8D-994C-F3089BB89804}" srcOrd="1" destOrd="0" presId="urn:microsoft.com/office/officeart/2005/8/layout/hierarchy1"/>
    <dgm:cxn modelId="{3BDACE81-877E-4E12-ADBB-F0CE778B44E7}" type="presParOf" srcId="{B098A692-7949-4C8D-994C-F3089BB89804}" destId="{61E7BAB2-96E1-4029-B045-121432054B83}" srcOrd="0" destOrd="0" presId="urn:microsoft.com/office/officeart/2005/8/layout/hierarchy1"/>
    <dgm:cxn modelId="{BAFA6689-0A09-487F-BDEA-4208D5290BFC}" type="presParOf" srcId="{61E7BAB2-96E1-4029-B045-121432054B83}" destId="{91F38EAA-9BF4-4F00-97B4-C52E3E3E1025}" srcOrd="0" destOrd="0" presId="urn:microsoft.com/office/officeart/2005/8/layout/hierarchy1"/>
    <dgm:cxn modelId="{E888121A-4B3E-464A-865F-5ED44B236EC7}" type="presParOf" srcId="{61E7BAB2-96E1-4029-B045-121432054B83}" destId="{0EC0C89A-A8EC-4D30-A9E7-1EF7AA3B3417}" srcOrd="1" destOrd="0" presId="urn:microsoft.com/office/officeart/2005/8/layout/hierarchy1"/>
    <dgm:cxn modelId="{4899C511-A148-4EDC-9C66-9DDD603A579F}" type="presParOf" srcId="{B098A692-7949-4C8D-994C-F3089BB89804}" destId="{D6136C6E-C7E3-4321-B740-DB1227E56E89}" srcOrd="1" destOrd="0" presId="urn:microsoft.com/office/officeart/2005/8/layout/hierarchy1"/>
    <dgm:cxn modelId="{876CAEDE-440D-4B08-8877-7BCC71783753}" type="presParOf" srcId="{D48B3E51-39AC-4468-9EB5-61AF1E06003A}" destId="{CB1089AB-DD24-4CCF-9CAF-EF106E4534BC}" srcOrd="2" destOrd="0" presId="urn:microsoft.com/office/officeart/2005/8/layout/hierarchy1"/>
    <dgm:cxn modelId="{D675D499-3415-4832-A97F-FFD2FA3DE098}" type="presParOf" srcId="{CB1089AB-DD24-4CCF-9CAF-EF106E4534BC}" destId="{B35558F6-830A-4C89-BEE9-3B8B7F4E4C94}" srcOrd="0" destOrd="0" presId="urn:microsoft.com/office/officeart/2005/8/layout/hierarchy1"/>
    <dgm:cxn modelId="{7404AF22-8313-4B70-9E39-4DD95BA238BF}" type="presParOf" srcId="{B35558F6-830A-4C89-BEE9-3B8B7F4E4C94}" destId="{7C9F7DAF-FA8D-407D-A955-5B8E40EC2A28}" srcOrd="0" destOrd="0" presId="urn:microsoft.com/office/officeart/2005/8/layout/hierarchy1"/>
    <dgm:cxn modelId="{353BA926-ACC0-48AC-9B34-88D311336FBC}" type="presParOf" srcId="{B35558F6-830A-4C89-BEE9-3B8B7F4E4C94}" destId="{C2AD9AB3-E5FD-4FF6-9B06-C7A546ECA0D9}" srcOrd="1" destOrd="0" presId="urn:microsoft.com/office/officeart/2005/8/layout/hierarchy1"/>
    <dgm:cxn modelId="{287D1762-8734-42FC-92FE-FF8D50C8B60E}" type="presParOf" srcId="{CB1089AB-DD24-4CCF-9CAF-EF106E4534BC}" destId="{9D14550F-CC29-45C0-89B3-9015010B6C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B6A11D-81B0-471D-9D73-FC36E30519CD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D339FE8E-9176-4D2F-8CE0-EF106FDFB56C}">
      <dgm:prSet/>
      <dgm:spPr/>
      <dgm:t>
        <a:bodyPr/>
        <a:lstStyle/>
        <a:p>
          <a:r>
            <a:rPr lang="en-US"/>
            <a:t>Passenger Manifest System</a:t>
          </a:r>
        </a:p>
      </dgm:t>
    </dgm:pt>
    <dgm:pt modelId="{F6D771FE-3DF3-4B2E-99A8-C3853CEB4CA3}" type="parTrans" cxnId="{14CEE602-FCF7-4CD1-A74C-EA60684C10D7}">
      <dgm:prSet/>
      <dgm:spPr/>
      <dgm:t>
        <a:bodyPr/>
        <a:lstStyle/>
        <a:p>
          <a:endParaRPr lang="en-US"/>
        </a:p>
      </dgm:t>
    </dgm:pt>
    <dgm:pt modelId="{3F80E54D-507E-480E-B535-F33D3D084DBA}" type="sibTrans" cxnId="{14CEE602-FCF7-4CD1-A74C-EA60684C10D7}">
      <dgm:prSet/>
      <dgm:spPr/>
      <dgm:t>
        <a:bodyPr/>
        <a:lstStyle/>
        <a:p>
          <a:endParaRPr lang="en-US"/>
        </a:p>
      </dgm:t>
    </dgm:pt>
    <dgm:pt modelId="{90C9EAC8-0B55-404C-8B7C-D00522F63026}">
      <dgm:prSet/>
      <dgm:spPr/>
      <dgm:t>
        <a:bodyPr/>
        <a:lstStyle/>
        <a:p>
          <a:r>
            <a:rPr lang="en-US"/>
            <a:t>Border &amp; Visa Databases (INTERPOL)</a:t>
          </a:r>
        </a:p>
      </dgm:t>
    </dgm:pt>
    <dgm:pt modelId="{C90BA49E-EF5A-482E-A2EB-911902FA8127}" type="parTrans" cxnId="{700F9DA3-FCC6-4A8C-B900-5AD4C8F7B707}">
      <dgm:prSet/>
      <dgm:spPr/>
      <dgm:t>
        <a:bodyPr/>
        <a:lstStyle/>
        <a:p>
          <a:endParaRPr lang="en-US"/>
        </a:p>
      </dgm:t>
    </dgm:pt>
    <dgm:pt modelId="{7AD8E224-2EB1-49A9-AA67-F30073B2FF48}" type="sibTrans" cxnId="{700F9DA3-FCC6-4A8C-B900-5AD4C8F7B707}">
      <dgm:prSet/>
      <dgm:spPr/>
      <dgm:t>
        <a:bodyPr/>
        <a:lstStyle/>
        <a:p>
          <a:endParaRPr lang="en-US"/>
        </a:p>
      </dgm:t>
    </dgm:pt>
    <dgm:pt modelId="{F17E30F0-0A5B-45C6-814C-200C30E0ED3C}">
      <dgm:prSet/>
      <dgm:spPr/>
      <dgm:t>
        <a:bodyPr/>
        <a:lstStyle/>
        <a:p>
          <a:r>
            <a:rPr lang="en-US"/>
            <a:t>Airport Access Control</a:t>
          </a:r>
        </a:p>
      </dgm:t>
    </dgm:pt>
    <dgm:pt modelId="{03D2ED6E-0007-4618-8568-89A1CB1E9BE4}" type="parTrans" cxnId="{5504F707-E708-4EA7-9468-B6ABA5FF1221}">
      <dgm:prSet/>
      <dgm:spPr/>
      <dgm:t>
        <a:bodyPr/>
        <a:lstStyle/>
        <a:p>
          <a:endParaRPr lang="en-US"/>
        </a:p>
      </dgm:t>
    </dgm:pt>
    <dgm:pt modelId="{B059819B-9992-4B85-895F-DC5454E60B48}" type="sibTrans" cxnId="{5504F707-E708-4EA7-9468-B6ABA5FF1221}">
      <dgm:prSet/>
      <dgm:spPr/>
      <dgm:t>
        <a:bodyPr/>
        <a:lstStyle/>
        <a:p>
          <a:endParaRPr lang="en-US"/>
        </a:p>
      </dgm:t>
    </dgm:pt>
    <dgm:pt modelId="{D100094B-11EB-44FA-856D-2ABF7A7FC641}">
      <dgm:prSet/>
      <dgm:spPr/>
      <dgm:t>
        <a:bodyPr/>
        <a:lstStyle/>
        <a:p>
          <a:r>
            <a:rPr lang="en-US"/>
            <a:t>CCTV system for face tagging</a:t>
          </a:r>
        </a:p>
      </dgm:t>
    </dgm:pt>
    <dgm:pt modelId="{B8BDC889-3C3E-4A17-AEA6-B9CD8339B249}" type="parTrans" cxnId="{B01634BE-B5DB-49F2-957D-C03F56AE38C0}">
      <dgm:prSet/>
      <dgm:spPr/>
      <dgm:t>
        <a:bodyPr/>
        <a:lstStyle/>
        <a:p>
          <a:endParaRPr lang="en-US"/>
        </a:p>
      </dgm:t>
    </dgm:pt>
    <dgm:pt modelId="{C9492C2F-DFAB-4C0A-8276-94AA38DD17E4}" type="sibTrans" cxnId="{B01634BE-B5DB-49F2-957D-C03F56AE38C0}">
      <dgm:prSet/>
      <dgm:spPr/>
      <dgm:t>
        <a:bodyPr/>
        <a:lstStyle/>
        <a:p>
          <a:endParaRPr lang="en-US"/>
        </a:p>
      </dgm:t>
    </dgm:pt>
    <dgm:pt modelId="{33325E90-656B-42E9-861F-30A29A15B52D}" type="pres">
      <dgm:prSet presAssocID="{7DB6A11D-81B0-471D-9D73-FC36E30519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D0F0BA-6CBE-49D5-9B3A-991F4504FC9F}" type="pres">
      <dgm:prSet presAssocID="{D339FE8E-9176-4D2F-8CE0-EF106FDFB56C}" presName="hierRoot1" presStyleCnt="0"/>
      <dgm:spPr/>
    </dgm:pt>
    <dgm:pt modelId="{B888D498-86D1-4C72-A103-F91334728630}" type="pres">
      <dgm:prSet presAssocID="{D339FE8E-9176-4D2F-8CE0-EF106FDFB56C}" presName="composite" presStyleCnt="0"/>
      <dgm:spPr/>
    </dgm:pt>
    <dgm:pt modelId="{BE374EB3-6F85-4AA1-ADFA-DB55FE8EDC47}" type="pres">
      <dgm:prSet presAssocID="{D339FE8E-9176-4D2F-8CE0-EF106FDFB56C}" presName="background" presStyleLbl="node0" presStyleIdx="0" presStyleCnt="4"/>
      <dgm:spPr/>
    </dgm:pt>
    <dgm:pt modelId="{F7CED262-2ABA-4B95-AC76-73ABC94E88A2}" type="pres">
      <dgm:prSet presAssocID="{D339FE8E-9176-4D2F-8CE0-EF106FDFB56C}" presName="text" presStyleLbl="fgAcc0" presStyleIdx="0" presStyleCnt="4">
        <dgm:presLayoutVars>
          <dgm:chPref val="3"/>
        </dgm:presLayoutVars>
      </dgm:prSet>
      <dgm:spPr/>
    </dgm:pt>
    <dgm:pt modelId="{517BBB1E-C55F-40EA-9E5C-E2F4C9885866}" type="pres">
      <dgm:prSet presAssocID="{D339FE8E-9176-4D2F-8CE0-EF106FDFB56C}" presName="hierChild2" presStyleCnt="0"/>
      <dgm:spPr/>
    </dgm:pt>
    <dgm:pt modelId="{36FF936A-3CB3-4E4A-8FAE-7D84B26B47E8}" type="pres">
      <dgm:prSet presAssocID="{90C9EAC8-0B55-404C-8B7C-D00522F63026}" presName="hierRoot1" presStyleCnt="0"/>
      <dgm:spPr/>
    </dgm:pt>
    <dgm:pt modelId="{6B4CDA41-609E-4D17-BC67-912053CBCB6D}" type="pres">
      <dgm:prSet presAssocID="{90C9EAC8-0B55-404C-8B7C-D00522F63026}" presName="composite" presStyleCnt="0"/>
      <dgm:spPr/>
    </dgm:pt>
    <dgm:pt modelId="{8E47BF6C-DBAB-4B4C-9801-4E813E962D40}" type="pres">
      <dgm:prSet presAssocID="{90C9EAC8-0B55-404C-8B7C-D00522F63026}" presName="background" presStyleLbl="node0" presStyleIdx="1" presStyleCnt="4"/>
      <dgm:spPr/>
    </dgm:pt>
    <dgm:pt modelId="{644A134E-809D-4AB0-A8A0-46370FFBCEE8}" type="pres">
      <dgm:prSet presAssocID="{90C9EAC8-0B55-404C-8B7C-D00522F63026}" presName="text" presStyleLbl="fgAcc0" presStyleIdx="1" presStyleCnt="4">
        <dgm:presLayoutVars>
          <dgm:chPref val="3"/>
        </dgm:presLayoutVars>
      </dgm:prSet>
      <dgm:spPr/>
    </dgm:pt>
    <dgm:pt modelId="{ACDEBAA3-5E54-4B44-8613-AC2C3B08D526}" type="pres">
      <dgm:prSet presAssocID="{90C9EAC8-0B55-404C-8B7C-D00522F63026}" presName="hierChild2" presStyleCnt="0"/>
      <dgm:spPr/>
    </dgm:pt>
    <dgm:pt modelId="{BF17AE20-A201-4E81-A19D-DD264C7A9583}" type="pres">
      <dgm:prSet presAssocID="{F17E30F0-0A5B-45C6-814C-200C30E0ED3C}" presName="hierRoot1" presStyleCnt="0"/>
      <dgm:spPr/>
    </dgm:pt>
    <dgm:pt modelId="{FB891212-258F-4D52-BA25-554372BD94DC}" type="pres">
      <dgm:prSet presAssocID="{F17E30F0-0A5B-45C6-814C-200C30E0ED3C}" presName="composite" presStyleCnt="0"/>
      <dgm:spPr/>
    </dgm:pt>
    <dgm:pt modelId="{8C83F429-A7E3-4F98-A647-733F6A3D6045}" type="pres">
      <dgm:prSet presAssocID="{F17E30F0-0A5B-45C6-814C-200C30E0ED3C}" presName="background" presStyleLbl="node0" presStyleIdx="2" presStyleCnt="4"/>
      <dgm:spPr/>
    </dgm:pt>
    <dgm:pt modelId="{E6D019A4-DB4F-4FB4-9E97-77F38326B30A}" type="pres">
      <dgm:prSet presAssocID="{F17E30F0-0A5B-45C6-814C-200C30E0ED3C}" presName="text" presStyleLbl="fgAcc0" presStyleIdx="2" presStyleCnt="4">
        <dgm:presLayoutVars>
          <dgm:chPref val="3"/>
        </dgm:presLayoutVars>
      </dgm:prSet>
      <dgm:spPr/>
    </dgm:pt>
    <dgm:pt modelId="{B71F9E0E-2887-439E-AEC0-A55D211E3D36}" type="pres">
      <dgm:prSet presAssocID="{F17E30F0-0A5B-45C6-814C-200C30E0ED3C}" presName="hierChild2" presStyleCnt="0"/>
      <dgm:spPr/>
    </dgm:pt>
    <dgm:pt modelId="{E9D54936-D7A1-45B1-97B7-4EA9777D08FA}" type="pres">
      <dgm:prSet presAssocID="{D100094B-11EB-44FA-856D-2ABF7A7FC641}" presName="hierRoot1" presStyleCnt="0"/>
      <dgm:spPr/>
    </dgm:pt>
    <dgm:pt modelId="{6AC76E87-52AA-425F-8A57-185BDB5E4E7F}" type="pres">
      <dgm:prSet presAssocID="{D100094B-11EB-44FA-856D-2ABF7A7FC641}" presName="composite" presStyleCnt="0"/>
      <dgm:spPr/>
    </dgm:pt>
    <dgm:pt modelId="{D86BBF6D-12CE-452D-8BB8-E4D046C55DA3}" type="pres">
      <dgm:prSet presAssocID="{D100094B-11EB-44FA-856D-2ABF7A7FC641}" presName="background" presStyleLbl="node0" presStyleIdx="3" presStyleCnt="4"/>
      <dgm:spPr/>
    </dgm:pt>
    <dgm:pt modelId="{D4223D12-6698-46FA-A756-CD20744E38B9}" type="pres">
      <dgm:prSet presAssocID="{D100094B-11EB-44FA-856D-2ABF7A7FC641}" presName="text" presStyleLbl="fgAcc0" presStyleIdx="3" presStyleCnt="4">
        <dgm:presLayoutVars>
          <dgm:chPref val="3"/>
        </dgm:presLayoutVars>
      </dgm:prSet>
      <dgm:spPr/>
    </dgm:pt>
    <dgm:pt modelId="{182CC84A-63B8-4408-8481-EDCBCDC3165A}" type="pres">
      <dgm:prSet presAssocID="{D100094B-11EB-44FA-856D-2ABF7A7FC641}" presName="hierChild2" presStyleCnt="0"/>
      <dgm:spPr/>
    </dgm:pt>
  </dgm:ptLst>
  <dgm:cxnLst>
    <dgm:cxn modelId="{14CEE602-FCF7-4CD1-A74C-EA60684C10D7}" srcId="{7DB6A11D-81B0-471D-9D73-FC36E30519CD}" destId="{D339FE8E-9176-4D2F-8CE0-EF106FDFB56C}" srcOrd="0" destOrd="0" parTransId="{F6D771FE-3DF3-4B2E-99A8-C3853CEB4CA3}" sibTransId="{3F80E54D-507E-480E-B535-F33D3D084DBA}"/>
    <dgm:cxn modelId="{5504F707-E708-4EA7-9468-B6ABA5FF1221}" srcId="{7DB6A11D-81B0-471D-9D73-FC36E30519CD}" destId="{F17E30F0-0A5B-45C6-814C-200C30E0ED3C}" srcOrd="2" destOrd="0" parTransId="{03D2ED6E-0007-4618-8568-89A1CB1E9BE4}" sibTransId="{B059819B-9992-4B85-895F-DC5454E60B48}"/>
    <dgm:cxn modelId="{72D9ED70-D5B4-4F3A-BB73-4944AC1612E2}" type="presOf" srcId="{7DB6A11D-81B0-471D-9D73-FC36E30519CD}" destId="{33325E90-656B-42E9-861F-30A29A15B52D}" srcOrd="0" destOrd="0" presId="urn:microsoft.com/office/officeart/2005/8/layout/hierarchy1"/>
    <dgm:cxn modelId="{700F9DA3-FCC6-4A8C-B900-5AD4C8F7B707}" srcId="{7DB6A11D-81B0-471D-9D73-FC36E30519CD}" destId="{90C9EAC8-0B55-404C-8B7C-D00522F63026}" srcOrd="1" destOrd="0" parTransId="{C90BA49E-EF5A-482E-A2EB-911902FA8127}" sibTransId="{7AD8E224-2EB1-49A9-AA67-F30073B2FF48}"/>
    <dgm:cxn modelId="{EB13F8AD-5E5E-424E-93F4-9E1226BA79A5}" type="presOf" srcId="{90C9EAC8-0B55-404C-8B7C-D00522F63026}" destId="{644A134E-809D-4AB0-A8A0-46370FFBCEE8}" srcOrd="0" destOrd="0" presId="urn:microsoft.com/office/officeart/2005/8/layout/hierarchy1"/>
    <dgm:cxn modelId="{B01634BE-B5DB-49F2-957D-C03F56AE38C0}" srcId="{7DB6A11D-81B0-471D-9D73-FC36E30519CD}" destId="{D100094B-11EB-44FA-856D-2ABF7A7FC641}" srcOrd="3" destOrd="0" parTransId="{B8BDC889-3C3E-4A17-AEA6-B9CD8339B249}" sibTransId="{C9492C2F-DFAB-4C0A-8276-94AA38DD17E4}"/>
    <dgm:cxn modelId="{14F01BD5-5E88-4E17-B75E-320B09D63924}" type="presOf" srcId="{D339FE8E-9176-4D2F-8CE0-EF106FDFB56C}" destId="{F7CED262-2ABA-4B95-AC76-73ABC94E88A2}" srcOrd="0" destOrd="0" presId="urn:microsoft.com/office/officeart/2005/8/layout/hierarchy1"/>
    <dgm:cxn modelId="{12C4D5D9-103D-4DA1-8157-B0AB05FDE29B}" type="presOf" srcId="{D100094B-11EB-44FA-856D-2ABF7A7FC641}" destId="{D4223D12-6698-46FA-A756-CD20744E38B9}" srcOrd="0" destOrd="0" presId="urn:microsoft.com/office/officeart/2005/8/layout/hierarchy1"/>
    <dgm:cxn modelId="{8A6D3DFB-15EF-4E91-A1EB-6B4848FDFD78}" type="presOf" srcId="{F17E30F0-0A5B-45C6-814C-200C30E0ED3C}" destId="{E6D019A4-DB4F-4FB4-9E97-77F38326B30A}" srcOrd="0" destOrd="0" presId="urn:microsoft.com/office/officeart/2005/8/layout/hierarchy1"/>
    <dgm:cxn modelId="{A697905D-3337-424C-92AD-1167F2420255}" type="presParOf" srcId="{33325E90-656B-42E9-861F-30A29A15B52D}" destId="{56D0F0BA-6CBE-49D5-9B3A-991F4504FC9F}" srcOrd="0" destOrd="0" presId="urn:microsoft.com/office/officeart/2005/8/layout/hierarchy1"/>
    <dgm:cxn modelId="{CF73B4C6-C3E9-44B6-B4EA-FECE5CEC5D88}" type="presParOf" srcId="{56D0F0BA-6CBE-49D5-9B3A-991F4504FC9F}" destId="{B888D498-86D1-4C72-A103-F91334728630}" srcOrd="0" destOrd="0" presId="urn:microsoft.com/office/officeart/2005/8/layout/hierarchy1"/>
    <dgm:cxn modelId="{C3163E13-6959-4681-A03D-B9D6A15FEF8A}" type="presParOf" srcId="{B888D498-86D1-4C72-A103-F91334728630}" destId="{BE374EB3-6F85-4AA1-ADFA-DB55FE8EDC47}" srcOrd="0" destOrd="0" presId="urn:microsoft.com/office/officeart/2005/8/layout/hierarchy1"/>
    <dgm:cxn modelId="{D60D1250-90B7-4F72-8002-2387A5035A83}" type="presParOf" srcId="{B888D498-86D1-4C72-A103-F91334728630}" destId="{F7CED262-2ABA-4B95-AC76-73ABC94E88A2}" srcOrd="1" destOrd="0" presId="urn:microsoft.com/office/officeart/2005/8/layout/hierarchy1"/>
    <dgm:cxn modelId="{C3A35572-F519-45F9-A182-90DD7DBCB493}" type="presParOf" srcId="{56D0F0BA-6CBE-49D5-9B3A-991F4504FC9F}" destId="{517BBB1E-C55F-40EA-9E5C-E2F4C9885866}" srcOrd="1" destOrd="0" presId="urn:microsoft.com/office/officeart/2005/8/layout/hierarchy1"/>
    <dgm:cxn modelId="{C09E3309-BC1B-485D-AE31-F5576FF47BD2}" type="presParOf" srcId="{33325E90-656B-42E9-861F-30A29A15B52D}" destId="{36FF936A-3CB3-4E4A-8FAE-7D84B26B47E8}" srcOrd="1" destOrd="0" presId="urn:microsoft.com/office/officeart/2005/8/layout/hierarchy1"/>
    <dgm:cxn modelId="{A6DA7274-D72F-4E73-8216-0A424CA5625C}" type="presParOf" srcId="{36FF936A-3CB3-4E4A-8FAE-7D84B26B47E8}" destId="{6B4CDA41-609E-4D17-BC67-912053CBCB6D}" srcOrd="0" destOrd="0" presId="urn:microsoft.com/office/officeart/2005/8/layout/hierarchy1"/>
    <dgm:cxn modelId="{66926D8A-2798-4A42-B825-CA8E215E869E}" type="presParOf" srcId="{6B4CDA41-609E-4D17-BC67-912053CBCB6D}" destId="{8E47BF6C-DBAB-4B4C-9801-4E813E962D40}" srcOrd="0" destOrd="0" presId="urn:microsoft.com/office/officeart/2005/8/layout/hierarchy1"/>
    <dgm:cxn modelId="{12BF1258-007A-46EC-9EDF-32E66B014793}" type="presParOf" srcId="{6B4CDA41-609E-4D17-BC67-912053CBCB6D}" destId="{644A134E-809D-4AB0-A8A0-46370FFBCEE8}" srcOrd="1" destOrd="0" presId="urn:microsoft.com/office/officeart/2005/8/layout/hierarchy1"/>
    <dgm:cxn modelId="{10916C54-A1DF-453A-AF65-9F3D210527AD}" type="presParOf" srcId="{36FF936A-3CB3-4E4A-8FAE-7D84B26B47E8}" destId="{ACDEBAA3-5E54-4B44-8613-AC2C3B08D526}" srcOrd="1" destOrd="0" presId="urn:microsoft.com/office/officeart/2005/8/layout/hierarchy1"/>
    <dgm:cxn modelId="{DC68BC52-82AD-4BB5-8289-87A8B8D05050}" type="presParOf" srcId="{33325E90-656B-42E9-861F-30A29A15B52D}" destId="{BF17AE20-A201-4E81-A19D-DD264C7A9583}" srcOrd="2" destOrd="0" presId="urn:microsoft.com/office/officeart/2005/8/layout/hierarchy1"/>
    <dgm:cxn modelId="{CBF8875A-E637-4737-A5C7-5F42E0D1EC41}" type="presParOf" srcId="{BF17AE20-A201-4E81-A19D-DD264C7A9583}" destId="{FB891212-258F-4D52-BA25-554372BD94DC}" srcOrd="0" destOrd="0" presId="urn:microsoft.com/office/officeart/2005/8/layout/hierarchy1"/>
    <dgm:cxn modelId="{74B6C19E-523D-4617-A9D2-75445CA8EA87}" type="presParOf" srcId="{FB891212-258F-4D52-BA25-554372BD94DC}" destId="{8C83F429-A7E3-4F98-A647-733F6A3D6045}" srcOrd="0" destOrd="0" presId="urn:microsoft.com/office/officeart/2005/8/layout/hierarchy1"/>
    <dgm:cxn modelId="{7F9E39C6-3548-4A6D-B95B-C1E8EE0C940A}" type="presParOf" srcId="{FB891212-258F-4D52-BA25-554372BD94DC}" destId="{E6D019A4-DB4F-4FB4-9E97-77F38326B30A}" srcOrd="1" destOrd="0" presId="urn:microsoft.com/office/officeart/2005/8/layout/hierarchy1"/>
    <dgm:cxn modelId="{ECDBA356-A06B-4852-BA1D-2B4F024AC54B}" type="presParOf" srcId="{BF17AE20-A201-4E81-A19D-DD264C7A9583}" destId="{B71F9E0E-2887-439E-AEC0-A55D211E3D36}" srcOrd="1" destOrd="0" presId="urn:microsoft.com/office/officeart/2005/8/layout/hierarchy1"/>
    <dgm:cxn modelId="{AA1B4CB2-057C-4F6C-8B50-CDEF5E4C170B}" type="presParOf" srcId="{33325E90-656B-42E9-861F-30A29A15B52D}" destId="{E9D54936-D7A1-45B1-97B7-4EA9777D08FA}" srcOrd="3" destOrd="0" presId="urn:microsoft.com/office/officeart/2005/8/layout/hierarchy1"/>
    <dgm:cxn modelId="{4D06CEAB-EB32-4C49-BB87-7A2C3623EE9A}" type="presParOf" srcId="{E9D54936-D7A1-45B1-97B7-4EA9777D08FA}" destId="{6AC76E87-52AA-425F-8A57-185BDB5E4E7F}" srcOrd="0" destOrd="0" presId="urn:microsoft.com/office/officeart/2005/8/layout/hierarchy1"/>
    <dgm:cxn modelId="{810259D3-E0AC-4E65-A00C-D53B2ACF5087}" type="presParOf" srcId="{6AC76E87-52AA-425F-8A57-185BDB5E4E7F}" destId="{D86BBF6D-12CE-452D-8BB8-E4D046C55DA3}" srcOrd="0" destOrd="0" presId="urn:microsoft.com/office/officeart/2005/8/layout/hierarchy1"/>
    <dgm:cxn modelId="{41BB51EA-8E65-4FD1-B3ED-B5EF5225C8AB}" type="presParOf" srcId="{6AC76E87-52AA-425F-8A57-185BDB5E4E7F}" destId="{D4223D12-6698-46FA-A756-CD20744E38B9}" srcOrd="1" destOrd="0" presId="urn:microsoft.com/office/officeart/2005/8/layout/hierarchy1"/>
    <dgm:cxn modelId="{58E18670-6976-4101-9A36-85FE4EC36399}" type="presParOf" srcId="{E9D54936-D7A1-45B1-97B7-4EA9777D08FA}" destId="{182CC84A-63B8-4408-8481-EDCBCDC316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7E7B6-B35D-4E3C-92BD-CC1C529CE20E}">
      <dsp:nvSpPr>
        <dsp:cNvPr id="0" name=""/>
        <dsp:cNvSpPr/>
      </dsp:nvSpPr>
      <dsp:spPr>
        <a:xfrm>
          <a:off x="0" y="355782"/>
          <a:ext cx="67147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8FE3B1-9219-47D7-914F-299D2B2D0A7E}">
      <dsp:nvSpPr>
        <dsp:cNvPr id="0" name=""/>
        <dsp:cNvSpPr/>
      </dsp:nvSpPr>
      <dsp:spPr>
        <a:xfrm>
          <a:off x="335737" y="60582"/>
          <a:ext cx="47003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661" tIns="0" rIns="17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is iBeacon Technology?</a:t>
          </a:r>
        </a:p>
      </dsp:txBody>
      <dsp:txXfrm>
        <a:off x="364558" y="89403"/>
        <a:ext cx="4642678" cy="532758"/>
      </dsp:txXfrm>
    </dsp:sp>
    <dsp:sp modelId="{29D78A84-614B-4FE4-B5CC-8BFEE0C48742}">
      <dsp:nvSpPr>
        <dsp:cNvPr id="0" name=""/>
        <dsp:cNvSpPr/>
      </dsp:nvSpPr>
      <dsp:spPr>
        <a:xfrm>
          <a:off x="0" y="1262982"/>
          <a:ext cx="6714744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1139" tIns="416560" rIns="521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Passenger Users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Airport Staff Users</a:t>
          </a:r>
        </a:p>
      </dsp:txBody>
      <dsp:txXfrm>
        <a:off x="0" y="1262982"/>
        <a:ext cx="6714744" cy="1165500"/>
      </dsp:txXfrm>
    </dsp:sp>
    <dsp:sp modelId="{B03272F5-8F32-492D-8F8E-126A2FBB97F2}">
      <dsp:nvSpPr>
        <dsp:cNvPr id="0" name=""/>
        <dsp:cNvSpPr/>
      </dsp:nvSpPr>
      <dsp:spPr>
        <a:xfrm>
          <a:off x="335737" y="967782"/>
          <a:ext cx="4700320" cy="59040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661" tIns="0" rIns="17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Typical Applications &amp; Use Cases</a:t>
          </a:r>
        </a:p>
      </dsp:txBody>
      <dsp:txXfrm>
        <a:off x="364558" y="996603"/>
        <a:ext cx="4642678" cy="532758"/>
      </dsp:txXfrm>
    </dsp:sp>
    <dsp:sp modelId="{542EFDC6-3377-4F3D-9AE7-F1EEC6A37932}">
      <dsp:nvSpPr>
        <dsp:cNvPr id="0" name=""/>
        <dsp:cNvSpPr/>
      </dsp:nvSpPr>
      <dsp:spPr>
        <a:xfrm>
          <a:off x="0" y="2831682"/>
          <a:ext cx="67147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EC653-CE10-42B9-BFEA-A3DB6AB8C580}">
      <dsp:nvSpPr>
        <dsp:cNvPr id="0" name=""/>
        <dsp:cNvSpPr/>
      </dsp:nvSpPr>
      <dsp:spPr>
        <a:xfrm>
          <a:off x="335737" y="2536482"/>
          <a:ext cx="4700320" cy="59040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661" tIns="0" rIns="17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Architecture &amp; Integration</a:t>
          </a:r>
        </a:p>
      </dsp:txBody>
      <dsp:txXfrm>
        <a:off x="364558" y="2565303"/>
        <a:ext cx="4642678" cy="532758"/>
      </dsp:txXfrm>
    </dsp:sp>
    <dsp:sp modelId="{99D0C533-057E-44CD-94B7-0E4849AF8ACC}">
      <dsp:nvSpPr>
        <dsp:cNvPr id="0" name=""/>
        <dsp:cNvSpPr/>
      </dsp:nvSpPr>
      <dsp:spPr>
        <a:xfrm>
          <a:off x="0" y="3738882"/>
          <a:ext cx="67147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C02BA4-2715-4A52-95C2-0408B4AF1F04}">
      <dsp:nvSpPr>
        <dsp:cNvPr id="0" name=""/>
        <dsp:cNvSpPr/>
      </dsp:nvSpPr>
      <dsp:spPr>
        <a:xfrm>
          <a:off x="335737" y="3443682"/>
          <a:ext cx="4700320" cy="5904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661" tIns="0" rIns="1776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Security &amp; Access Control </a:t>
          </a:r>
        </a:p>
      </dsp:txBody>
      <dsp:txXfrm>
        <a:off x="364558" y="3472503"/>
        <a:ext cx="46426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C1A90-F353-46CC-BABD-282F079A3E4C}">
      <dsp:nvSpPr>
        <dsp:cNvPr id="0" name=""/>
        <dsp:cNvSpPr/>
      </dsp:nvSpPr>
      <dsp:spPr>
        <a:xfrm>
          <a:off x="0" y="354416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Passenger biometric verification at gates and checkpoints-</a:t>
          </a:r>
          <a:endParaRPr lang="en-US" sz="1000" kern="1200"/>
        </a:p>
      </dsp:txBody>
      <dsp:txXfrm>
        <a:off x="0" y="354416"/>
        <a:ext cx="1452157" cy="871294"/>
      </dsp:txXfrm>
    </dsp:sp>
    <dsp:sp modelId="{5FFD162A-222E-44E6-BF4D-4DF5F1957700}">
      <dsp:nvSpPr>
        <dsp:cNvPr id="0" name=""/>
        <dsp:cNvSpPr/>
      </dsp:nvSpPr>
      <dsp:spPr>
        <a:xfrm>
          <a:off x="1597373" y="354416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Staff identity/authentication for airside access</a:t>
          </a:r>
          <a:endParaRPr lang="en-US" sz="1000" kern="1200"/>
        </a:p>
      </dsp:txBody>
      <dsp:txXfrm>
        <a:off x="1597373" y="354416"/>
        <a:ext cx="1452157" cy="871294"/>
      </dsp:txXfrm>
    </dsp:sp>
    <dsp:sp modelId="{33F78AC1-5353-4AF9-BF2F-297E52DDA9E7}">
      <dsp:nvSpPr>
        <dsp:cNvPr id="0" name=""/>
        <dsp:cNvSpPr/>
      </dsp:nvSpPr>
      <dsp:spPr>
        <a:xfrm>
          <a:off x="3194747" y="354416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Automated watchlist alerting</a:t>
          </a:r>
          <a:endParaRPr lang="en-US" sz="1000" kern="1200" dirty="0"/>
        </a:p>
      </dsp:txBody>
      <dsp:txXfrm>
        <a:off x="3194747" y="354416"/>
        <a:ext cx="1452157" cy="871294"/>
      </dsp:txXfrm>
    </dsp:sp>
    <dsp:sp modelId="{917E29DE-F3ED-486D-AD92-E7CABE11C6F5}">
      <dsp:nvSpPr>
        <dsp:cNvPr id="0" name=""/>
        <dsp:cNvSpPr/>
      </dsp:nvSpPr>
      <dsp:spPr>
        <a:xfrm>
          <a:off x="0" y="1370927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Offline ID validation with local sync to airport LAN</a:t>
          </a:r>
          <a:endParaRPr lang="en-US" sz="1000" kern="1200"/>
        </a:p>
      </dsp:txBody>
      <dsp:txXfrm>
        <a:off x="0" y="1370927"/>
        <a:ext cx="1452157" cy="871294"/>
      </dsp:txXfrm>
    </dsp:sp>
    <dsp:sp modelId="{E312402B-9559-497C-846C-C589DA1C62EF}">
      <dsp:nvSpPr>
        <dsp:cNvPr id="0" name=""/>
        <dsp:cNvSpPr/>
      </dsp:nvSpPr>
      <dsp:spPr>
        <a:xfrm>
          <a:off x="1597373" y="1370927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ID/passport authentication</a:t>
          </a:r>
          <a:endParaRPr lang="en-US" sz="1000" kern="1200"/>
        </a:p>
      </dsp:txBody>
      <dsp:txXfrm>
        <a:off x="1597373" y="1370927"/>
        <a:ext cx="1452157" cy="871294"/>
      </dsp:txXfrm>
    </dsp:sp>
    <dsp:sp modelId="{FCAF6EE6-09E5-461C-B74A-A6A3759755EA}">
      <dsp:nvSpPr>
        <dsp:cNvPr id="0" name=""/>
        <dsp:cNvSpPr/>
      </dsp:nvSpPr>
      <dsp:spPr>
        <a:xfrm>
          <a:off x="3194747" y="1370927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Face recognition/matching</a:t>
          </a:r>
          <a:endParaRPr lang="en-US" sz="1000" kern="1200"/>
        </a:p>
      </dsp:txBody>
      <dsp:txXfrm>
        <a:off x="3194747" y="1370927"/>
        <a:ext cx="1452157" cy="871294"/>
      </dsp:txXfrm>
    </dsp:sp>
    <dsp:sp modelId="{B33C9A5C-00EC-456E-8CF9-B82F74D65BA5}">
      <dsp:nvSpPr>
        <dsp:cNvPr id="0" name=""/>
        <dsp:cNvSpPr/>
      </dsp:nvSpPr>
      <dsp:spPr>
        <a:xfrm>
          <a:off x="0" y="2387437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Weapon/explosive trace detection</a:t>
          </a:r>
          <a:endParaRPr lang="en-US" sz="1000" kern="1200"/>
        </a:p>
      </dsp:txBody>
      <dsp:txXfrm>
        <a:off x="0" y="2387437"/>
        <a:ext cx="1452157" cy="871294"/>
      </dsp:txXfrm>
    </dsp:sp>
    <dsp:sp modelId="{ED3BA804-4D9F-436B-A431-A287321929D4}">
      <dsp:nvSpPr>
        <dsp:cNvPr id="0" name=""/>
        <dsp:cNvSpPr/>
      </dsp:nvSpPr>
      <dsp:spPr>
        <a:xfrm>
          <a:off x="1597373" y="2387437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Luggage tag and boarding pass verification</a:t>
          </a:r>
          <a:endParaRPr lang="en-US" sz="1000" kern="1200"/>
        </a:p>
      </dsp:txBody>
      <dsp:txXfrm>
        <a:off x="1597373" y="2387437"/>
        <a:ext cx="1452157" cy="871294"/>
      </dsp:txXfrm>
    </dsp:sp>
    <dsp:sp modelId="{BA32A365-B5C1-49A1-976A-A258812DC000}">
      <dsp:nvSpPr>
        <dsp:cNvPr id="0" name=""/>
        <dsp:cNvSpPr/>
      </dsp:nvSpPr>
      <dsp:spPr>
        <a:xfrm>
          <a:off x="3194747" y="2387437"/>
          <a:ext cx="1452157" cy="871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Real-time passenger screening or movement logging</a:t>
          </a:r>
          <a:endParaRPr lang="en-US" sz="1000" kern="1200"/>
        </a:p>
      </dsp:txBody>
      <dsp:txXfrm>
        <a:off x="3194747" y="2387437"/>
        <a:ext cx="1452157" cy="871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68417-797C-4030-9962-09965A7C91B1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8E9F5-E35C-454C-A540-12CA0661AC8C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Compliant with FIPS 140-2, GDPR, ICAO, FBI PIV</a:t>
          </a:r>
        </a:p>
      </dsp:txBody>
      <dsp:txXfrm>
        <a:off x="398656" y="1088253"/>
        <a:ext cx="2959127" cy="1837317"/>
      </dsp:txXfrm>
    </dsp:sp>
    <dsp:sp modelId="{91F38EAA-9BF4-4F00-97B4-C52E3E3E1025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0C89A-A8EC-4D30-A9E7-1EF7AA3B3417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Zero Trust model, encrypted local data</a:t>
          </a:r>
        </a:p>
      </dsp:txBody>
      <dsp:txXfrm>
        <a:off x="4155097" y="1088253"/>
        <a:ext cx="2959127" cy="1837317"/>
      </dsp:txXfrm>
    </dsp:sp>
    <dsp:sp modelId="{7C9F7DAF-FA8D-407D-A955-5B8E40EC2A28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D9AB3-E5FD-4FF6-9B06-C7A546ECA0D9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OTA updates via airport LAN only</a:t>
          </a:r>
        </a:p>
      </dsp:txBody>
      <dsp:txXfrm>
        <a:off x="7911539" y="1088253"/>
        <a:ext cx="2959127" cy="18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74EB3-6F85-4AA1-ADFA-DB55FE8EDC47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ED262-2ABA-4B95-AC76-73ABC94E88A2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Passenger Manifest System</a:t>
          </a:r>
        </a:p>
      </dsp:txBody>
      <dsp:txXfrm>
        <a:off x="299702" y="1282093"/>
        <a:ext cx="2200851" cy="1366505"/>
      </dsp:txXfrm>
    </dsp:sp>
    <dsp:sp modelId="{8E47BF6C-DBAB-4B4C-9801-4E813E962D4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134E-809D-4AB0-A8A0-46370FFBCEE8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Border &amp; Visa Databases (INTERPOL)</a:t>
          </a:r>
        </a:p>
      </dsp:txBody>
      <dsp:txXfrm>
        <a:off x="3093555" y="1282093"/>
        <a:ext cx="2200851" cy="1366505"/>
      </dsp:txXfrm>
    </dsp:sp>
    <dsp:sp modelId="{8C83F429-A7E3-4F98-A647-733F6A3D604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019A4-DB4F-4FB4-9E97-77F38326B30A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Airport Access Control</a:t>
          </a:r>
        </a:p>
      </dsp:txBody>
      <dsp:txXfrm>
        <a:off x="5887408" y="1282093"/>
        <a:ext cx="2200851" cy="1366505"/>
      </dsp:txXfrm>
    </dsp:sp>
    <dsp:sp modelId="{D86BBF6D-12CE-452D-8BB8-E4D046C55DA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23D12-6698-46FA-A756-CD20744E38B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CCTV system for face tagging</a:t>
          </a:r>
        </a:p>
      </dsp:txBody>
      <dsp:txXfrm>
        <a:off x="8681261" y="1282093"/>
        <a:ext cx="2200851" cy="136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B3E5-9868-D491-AEF8-1FC7730D7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5A50F-FBA2-CE4F-6775-6C99413F4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E81F6-F025-24E6-2166-55B141CA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530A5-D621-72E4-B32F-18F2167B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D18E3-D613-FB64-28D2-CB8BF799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7E62-6CBF-4C93-9CB7-5442E3E8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16367-DA81-598E-E896-D2225940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9282F-857D-912F-AC08-D1446A3B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8FE8-B36C-DB97-5034-E9E2EE06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58431-DF7F-6191-EC35-D26353D7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5C455-14C7-5DB3-F92F-77ED615DF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B0C53-C15A-3415-63EB-80857CD75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3480-D140-1970-3A6A-741C98C2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2E825-8D3E-3B90-419E-BE7309A6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9759-6815-FC5F-8383-5EB0B5E4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AFE1-F7CA-C1F1-9197-DE0F396D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6338B-051E-1DA3-FF5D-95A790721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AB6D2-0F46-1D3F-F733-F273A291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B121-5473-4AEB-9D1F-B4259A4EB574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A63B1-33F9-98D8-5A98-CE9FDAB0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F471-D5BB-614E-8097-BF2BB58E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DC1E-0E14-4A60-A37F-212FEB3E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D006-CAD2-DD27-6D21-FC303633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3FF9-1F90-0FBE-607E-6D05DB82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6040D-0E27-A1ED-430E-23CD854E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F30D-9CAE-7E15-3A01-6DD0EA7A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AB4B2-72CA-9041-647B-F69A3955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B1E4-BEB5-A829-0D33-C5A8E58C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087C3-1B0D-1130-47FA-DC67A6C8D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4539-5A29-D913-8798-BF43D515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6648-927E-95B4-0BA1-3C931418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C487B-24D3-33A9-FDAF-FAC05B07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430-8BB8-C626-B046-5B31F6FD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B749-ACA2-B9C0-BAAF-852E5E803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883DB-3F5D-8D4A-CF02-11CAD8630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AE12B-BA1E-C655-3CA4-54FA0624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49883-6C35-195F-D0C8-A9958947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62387-A8F8-39B7-56EF-449504E7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0645-0E0C-607D-27F7-8AED757A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A14B8-5D44-3578-63ED-DCDD082B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8870B-EE07-150D-953C-9DDD19D89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27F72-7806-105D-6EFC-52B17857E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439C6-3014-3EE0-2DAD-CA5F556B5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C5CA1-1149-37A6-6EBA-2DA3A1C0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A8807-5F79-9DC5-3980-C45C1968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FA758-23D0-D60A-1216-E49B60FB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2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612E-3328-64C8-C88E-4959F227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3FF82-41D1-00BC-0B72-E54021D1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5D148-68F0-3D2F-8B09-3AF84ABB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ED0F6-3CB8-4481-6150-02AD0321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9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A7492-697A-541C-BCFA-40D96EF2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121ED-D73E-C40D-51DA-79A4C155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B973C-8BD9-4541-2163-7EBC8300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1B02-BB3A-2570-9C33-961CA1BA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6278-D74E-1B1A-639E-12104F31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EDAC-C9A9-A487-4C79-B467D26A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8724E-5AEF-7B4C-6AC6-FE09970B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50946-1465-5C8E-DC71-23CC905F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A011C-5EAA-A392-620D-3282A38C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5400-619F-4C3B-B08F-1F98F841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754-5226-474D-F468-713C3731D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BEED7-B567-26EA-814F-D5461E947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82396-FE9B-6C89-B86F-A6BA283D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4832F-D978-5993-9F09-DD56D105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96334-5B88-2F9D-F6D9-12FE1ECD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DE30F-1C58-E58A-93B9-6A55C4E0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F3AD1-33D1-7E0B-3446-7440C3C75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A1F8A-31EC-1B14-CAFA-B5C18F05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75B6F-9782-4510-A772-25DC442F8A20}" type="datetimeFigureOut">
              <a:rPr lang="en-US" smtClean="0"/>
              <a:t>24-May-25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FF3F-62F2-F169-15F7-24556FB66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2773E-8C04-FD1D-DB95-ADA73C45C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5FE4F-EF9E-4DAC-889D-05F6F6E40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okoblue.com/bluetooth-ibeacon-in-air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286913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eatheronhertravels/4199002133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gmckelvey/4085267797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cheon_International_Airpor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ggi-usa.it/aeroporto-miami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nd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bytez.com/2018/02/changi-airport-terminal-4-start-of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nd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tdoor warehouse">
            <a:extLst>
              <a:ext uri="{FF2B5EF4-FFF2-40B4-BE49-F238E27FC236}">
                <a16:creationId xmlns:a16="http://schemas.microsoft.com/office/drawing/2014/main" id="{57AE9FE2-4B36-DCFF-C562-1FA7F4798E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5413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F1C41-829C-F2C6-D33E-02339E177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Super Smart Airport: iBeacon</a:t>
            </a:r>
            <a:endParaRPr lang="en-IN" sz="40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D5C83-2817-707C-9AED-40C3E9AC1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Conceptual Deck</a:t>
            </a:r>
            <a:endParaRPr lang="en-IN" sz="18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Integration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800"/>
            </a:pPr>
            <a:r>
              <a:t>Passenger Manifest System</a:t>
            </a:r>
          </a:p>
          <a:p>
            <a:pPr>
              <a:defRPr sz="1800"/>
            </a:pPr>
            <a:r>
              <a:t>Border &amp; Visa Databases (INTERPOL)</a:t>
            </a:r>
          </a:p>
          <a:p>
            <a:pPr>
              <a:defRPr sz="1800"/>
            </a:pPr>
            <a:r>
              <a:t>Airport Access Control</a:t>
            </a:r>
          </a:p>
          <a:p>
            <a:pPr>
              <a:defRPr sz="1800"/>
            </a:pPr>
            <a:r>
              <a:t>CCTV system for face tagging</a:t>
            </a:r>
          </a:p>
        </p:txBody>
      </p:sp>
    </p:spTree>
    <p:extLst>
      <p:ext uri="{BB962C8B-B14F-4D97-AF65-F5344CB8AC3E}">
        <p14:creationId xmlns:p14="http://schemas.microsoft.com/office/powerpoint/2010/main" val="417000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400"/>
              <a:t>Introduction to Biometric Handheld Devices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pPr>
              <a:defRPr sz="1800"/>
            </a:pPr>
            <a:r>
              <a:rPr lang="en-US" sz="2000"/>
              <a:t>Purpose: Mobile identity &amp; document verification</a:t>
            </a:r>
          </a:p>
          <a:p>
            <a:pPr>
              <a:defRPr sz="1800"/>
            </a:pPr>
            <a:r>
              <a:rPr lang="en-US" sz="2000"/>
              <a:t>Applications: Passenger screening, staff access, watchlist alerts</a:t>
            </a:r>
          </a:p>
          <a:p>
            <a:pPr>
              <a:defRPr sz="1800"/>
            </a:pPr>
            <a:r>
              <a:rPr lang="en-US" sz="2000"/>
              <a:t>Thales-based multi-modal biometric tech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nerated image">
            <a:extLst>
              <a:ext uri="{FF2B5EF4-FFF2-40B4-BE49-F238E27FC236}">
                <a16:creationId xmlns:a16="http://schemas.microsoft.com/office/drawing/2014/main" id="{81EEDA88-8AF1-137B-003F-A1C38ED79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r="1" b="28146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503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Device Technical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endParaRPr lang="en-US" sz="1800"/>
          </a:p>
          <a:p>
            <a:pPr>
              <a:defRPr sz="1800"/>
            </a:pPr>
            <a:r>
              <a:rPr lang="en-US" sz="1800"/>
              <a:t>IP65 rugged body, 5.5" screen, 10+ hrs battery</a:t>
            </a:r>
          </a:p>
          <a:p>
            <a:pPr>
              <a:defRPr sz="1800"/>
            </a:pPr>
            <a:r>
              <a:rPr lang="en-US" sz="1800"/>
              <a:t>Facial recognition (IR+Liveness), Fingerprint, MRZ &amp; RFID readers</a:t>
            </a:r>
          </a:p>
          <a:p>
            <a:pPr>
              <a:defRPr sz="1800"/>
            </a:pPr>
            <a:r>
              <a:rPr lang="en-US" sz="1800"/>
              <a:t>AES-256, TPM 2.0, secure boot, SELinux/Android AOSP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nerated image">
            <a:extLst>
              <a:ext uri="{FF2B5EF4-FFF2-40B4-BE49-F238E27FC236}">
                <a16:creationId xmlns:a16="http://schemas.microsoft.com/office/drawing/2014/main" id="{F2CB64B3-CE2F-6240-9434-0BB783143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"/>
          <a:stretch/>
        </p:blipFill>
        <p:spPr bwMode="auto">
          <a:xfrm>
            <a:off x="6979028" y="650494"/>
            <a:ext cx="3645438" cy="532414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42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Offline Operation &amp; Secure Connectivity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pPr>
              <a:defRPr sz="1800"/>
            </a:pPr>
            <a:r>
              <a:rPr lang="en-US" sz="2000"/>
              <a:t>No public internet/ISP dependency</a:t>
            </a:r>
          </a:p>
          <a:p>
            <a:pPr>
              <a:defRPr sz="1800"/>
            </a:pPr>
            <a:r>
              <a:rPr lang="en-US" sz="2000"/>
              <a:t>Secure Wi-Fi (WPA3), mesh networking (LoRa/UWB)</a:t>
            </a:r>
          </a:p>
          <a:p>
            <a:pPr>
              <a:defRPr sz="1800"/>
            </a:pPr>
            <a:r>
              <a:rPr lang="en-US" sz="2000"/>
              <a:t>MQTT/ZeroMQ for alerts &amp; logging; LAN sync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nerated image">
            <a:extLst>
              <a:ext uri="{FF2B5EF4-FFF2-40B4-BE49-F238E27FC236}">
                <a16:creationId xmlns:a16="http://schemas.microsoft.com/office/drawing/2014/main" id="{89BB7718-95ED-9A64-4291-CBEDDAE3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r="1" b="28146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5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Edge AI Processing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pPr>
              <a:defRPr sz="1800"/>
            </a:pPr>
            <a:r>
              <a:rPr lang="en-US" sz="2000"/>
              <a:t>Snapdragon or NVIDIA Jetson for on-device inference</a:t>
            </a:r>
          </a:p>
          <a:p>
            <a:pPr>
              <a:defRPr sz="1800"/>
            </a:pPr>
            <a:r>
              <a:rPr lang="en-US" sz="2000"/>
              <a:t>Local biometric match – no cloud delay</a:t>
            </a:r>
          </a:p>
          <a:p>
            <a:pPr>
              <a:defRPr sz="1800"/>
            </a:pPr>
            <a:r>
              <a:rPr lang="en-US" sz="2000"/>
              <a:t>Private, real-time decision-making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nerated image">
            <a:extLst>
              <a:ext uri="{FF2B5EF4-FFF2-40B4-BE49-F238E27FC236}">
                <a16:creationId xmlns:a16="http://schemas.microsoft.com/office/drawing/2014/main" id="{17DEB01C-3CC6-8F0C-2F0B-78F5F81D4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r="1" b="28146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54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Sample Use Case Workflow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pPr>
              <a:defRPr sz="1800"/>
            </a:pPr>
            <a:r>
              <a:rPr lang="en-US" sz="2000"/>
              <a:t>Scan passport (MRZ/RFID)</a:t>
            </a:r>
          </a:p>
          <a:p>
            <a:pPr>
              <a:defRPr sz="1800"/>
            </a:pPr>
            <a:r>
              <a:rPr lang="en-US" sz="2000"/>
              <a:t>Facial match verified locally</a:t>
            </a:r>
          </a:p>
          <a:p>
            <a:pPr>
              <a:defRPr sz="1800"/>
            </a:pPr>
            <a:r>
              <a:rPr lang="en-US" sz="2000"/>
              <a:t>Log event via airport Wi-Fi</a:t>
            </a:r>
          </a:p>
          <a:p>
            <a:pPr>
              <a:defRPr sz="1800"/>
            </a:pPr>
            <a:r>
              <a:rPr lang="en-US" sz="2000"/>
              <a:t>Trigger alert if on watchlist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nerated image">
            <a:extLst>
              <a:ext uri="{FF2B5EF4-FFF2-40B4-BE49-F238E27FC236}">
                <a16:creationId xmlns:a16="http://schemas.microsoft.com/office/drawing/2014/main" id="{2AE65731-816E-4E63-FC61-E1E608C65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r="1" b="28146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871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D323-9151-E0AB-B82A-8782E44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dirty="0"/>
              <a:t>Passenger Use Cases</a:t>
            </a:r>
            <a:endParaRPr lang="en-IN" sz="3200" dirty="0"/>
          </a:p>
        </p:txBody>
      </p:sp>
      <p:pic>
        <p:nvPicPr>
          <p:cNvPr id="5" name="Picture 4" descr="Plane in red circle">
            <a:extLst>
              <a:ext uri="{FF2B5EF4-FFF2-40B4-BE49-F238E27FC236}">
                <a16:creationId xmlns:a16="http://schemas.microsoft.com/office/drawing/2014/main" id="{2878C2AA-119E-539F-9E5E-8DCDD888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12" r="24110" b="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5814-0164-BEC4-95FE-DEEFF3A2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1700"/>
              <a:t>Enhance Airport Passenger Experience (APAXX)</a:t>
            </a:r>
          </a:p>
          <a:p>
            <a:pPr lvl="1"/>
            <a:r>
              <a:rPr lang="en-US" sz="1700"/>
              <a:t>Better indoor navigation via airport floor plan</a:t>
            </a:r>
          </a:p>
          <a:p>
            <a:pPr lvl="1"/>
            <a:r>
              <a:rPr lang="en-US" sz="1700"/>
              <a:t>Provide meaningful real time &amp; location sensitive information: flight timings, boarding gate, baggage claim</a:t>
            </a:r>
          </a:p>
          <a:p>
            <a:pPr lvl="1"/>
            <a:r>
              <a:rPr lang="en-US" sz="1700"/>
              <a:t>Measure the distance to the gate</a:t>
            </a:r>
          </a:p>
          <a:p>
            <a:r>
              <a:rPr lang="en-US" sz="1700"/>
              <a:t>Enhance Non Aeronautical &amp; Ancillary Revenue</a:t>
            </a:r>
          </a:p>
          <a:p>
            <a:pPr lvl="1"/>
            <a:r>
              <a:rPr lang="en-US" sz="1700"/>
              <a:t>Accurately guide passenger to Duty Free, Food &amp; Beverage, Lounges etc within the terminal</a:t>
            </a:r>
          </a:p>
          <a:p>
            <a:pPr lvl="1"/>
            <a:r>
              <a:rPr lang="en-US" sz="1700"/>
              <a:t>Generate cross sell revenue with partners via campaigns &amp; offers</a:t>
            </a:r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140835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9C2C85-1492-463C-B805-3FD3FCE9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75EEA-B094-088C-3F45-678C975D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83014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Passenger Use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5D0B5-BA58-5672-A4C9-7CB05CC817A3}"/>
              </a:ext>
            </a:extLst>
          </p:cNvPr>
          <p:cNvSpPr txBox="1"/>
          <p:nvPr/>
        </p:nvSpPr>
        <p:spPr>
          <a:xfrm>
            <a:off x="1060232" y="4943175"/>
            <a:ext cx="10071536" cy="448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https://www.mokoblue.com/bluetooth-ibeacon-in-airport/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20FE4-569E-CAB4-2B4F-30A26A10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47" b="3"/>
          <a:stretch>
            <a:fillRect/>
          </a:stretch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279F4-C918-6298-6A65-A2C5BA43D4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32" r="485" b="3"/>
          <a:stretch>
            <a:fillRect/>
          </a:stretch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CE63-039B-50CC-7E8B-6E3D311B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iBeacon logic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663FF-A15E-54E9-0A2B-454D86E8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081" y="1306277"/>
            <a:ext cx="3383280" cy="437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C4F83-7AA1-FF8D-B75E-871521AC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57" y="1973626"/>
            <a:ext cx="3383280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69F39-A225-4937-0350-CCB9162F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Passenger Use Cases – 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AEF3D-A0E2-7FF0-2BA2-56A0A6F5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371600" lvl="3"/>
            <a:r>
              <a:rPr lang="en-US" sz="1400" b="1" i="0" u="none" strike="noStrike" baseline="0" dirty="0"/>
              <a:t>Use of </a:t>
            </a:r>
            <a:r>
              <a:rPr lang="en-US" sz="1400" b="1" i="0" u="none" strike="noStrike" baseline="0"/>
              <a:t>iBeacons</a:t>
            </a:r>
            <a:r>
              <a:rPr lang="en-US" sz="1400" b="1" i="0" u="none" strike="noStrike" baseline="0" dirty="0"/>
              <a:t> for Wayfinding &amp; Engagement:</a:t>
            </a:r>
            <a:br>
              <a:rPr lang="en-US" sz="1400" b="0" i="0" u="none" strike="noStrike" baseline="0" dirty="0"/>
            </a:br>
            <a:r>
              <a:rPr lang="en-US" sz="1400" b="0" i="0" u="none" strike="noStrike" baseline="0" dirty="0"/>
              <a:t>Heathrow deployed </a:t>
            </a:r>
            <a:r>
              <a:rPr lang="en-US" sz="1400" b="0" i="0" u="none" strike="noStrike" baseline="0"/>
              <a:t>iBeacons</a:t>
            </a:r>
            <a:r>
              <a:rPr lang="en-US" sz="1400" b="0" i="0" u="none" strike="noStrike" baseline="0" dirty="0"/>
              <a:t> throughout Terminal 2 to provide </a:t>
            </a:r>
            <a:r>
              <a:rPr lang="en-US" sz="1400" b="1" i="0" u="none" strike="noStrike" baseline="0" dirty="0"/>
              <a:t>turn-by-turn indoor navigation</a:t>
            </a:r>
            <a:r>
              <a:rPr lang="en-US" sz="1400" b="0" i="0" u="none" strike="noStrike" baseline="0" dirty="0"/>
              <a:t> via their mobile app. Passengers receive </a:t>
            </a:r>
            <a:r>
              <a:rPr lang="en-US" sz="1400" b="1" i="0" u="none" strike="noStrike" baseline="0" dirty="0"/>
              <a:t>real-time information</a:t>
            </a:r>
            <a:r>
              <a:rPr lang="en-US" sz="1400" b="0" i="0" u="none" strike="noStrike" baseline="0" dirty="0"/>
              <a:t> about their flight, gate changes, and directions to nearby amenities like restaurants and duty-free. This led to:</a:t>
            </a:r>
          </a:p>
          <a:p>
            <a:pPr lvl="4"/>
            <a:r>
              <a:rPr lang="en-US" sz="1400" b="0" i="0" u="none" strike="noStrike" baseline="0" dirty="0"/>
              <a:t>A </a:t>
            </a:r>
            <a:r>
              <a:rPr lang="en-US" sz="1400" b="1" i="0" u="none" strike="noStrike" baseline="0" dirty="0"/>
              <a:t>20% increase in mobile engagement</a:t>
            </a:r>
          </a:p>
          <a:p>
            <a:pPr lvl="4"/>
            <a:r>
              <a:rPr lang="en-US" sz="1400" b="0" i="0" u="none" strike="noStrike" baseline="0" dirty="0"/>
              <a:t>An </a:t>
            </a:r>
            <a:r>
              <a:rPr lang="en-US" sz="1400" b="1" i="0" u="none" strike="noStrike" baseline="0" dirty="0"/>
              <a:t>8% uptick in non-aeronautical revenue</a:t>
            </a:r>
            <a:r>
              <a:rPr lang="en-US" sz="1400" b="0" i="0" u="none" strike="noStrike" baseline="0" dirty="0"/>
              <a:t> from location-based retail promotions</a:t>
            </a:r>
          </a:p>
        </p:txBody>
      </p:sp>
      <p:pic>
        <p:nvPicPr>
          <p:cNvPr id="18" name="Picture 17" descr="A group of people in an airport&#10;&#10;AI-generated content may be incorrect.">
            <a:extLst>
              <a:ext uri="{FF2B5EF4-FFF2-40B4-BE49-F238E27FC236}">
                <a16:creationId xmlns:a16="http://schemas.microsoft.com/office/drawing/2014/main" id="{0D39ABF8-7D1F-4AC5-2607-F42B5D12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57" r="1360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A06D95-A428-A4BE-26F6-10AB42A24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647" y="5975055"/>
            <a:ext cx="475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9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E99E9-39D4-0A7C-5945-3553AC48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Agenda</a:t>
            </a:r>
            <a:endParaRPr lang="en-IN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409FA-6D46-6D50-02C2-BFFCA35EF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66" r="25573" b="-1"/>
          <a:stretch>
            <a:fillRect/>
          </a:stretch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A5C551-0BF4-35AF-0335-01B22E6C0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018395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87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6E596-40A2-4378-A1C5-AD77F940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Airport Staff Use Cases</a:t>
            </a:r>
            <a:endParaRPr lang="en-IN" sz="4000"/>
          </a:p>
        </p:txBody>
      </p:sp>
      <p:pic>
        <p:nvPicPr>
          <p:cNvPr id="6" name="Picture 5" descr="Close-up of a solar panel&#10;&#10;AI-generated content may be incorrect.">
            <a:extLst>
              <a:ext uri="{FF2B5EF4-FFF2-40B4-BE49-F238E27FC236}">
                <a16:creationId xmlns:a16="http://schemas.microsoft.com/office/drawing/2014/main" id="{0AC2DC8A-A774-7429-B052-23276B7D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20299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B7AC46-9C39-5FA4-4A1C-BE6E7C1FC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579864"/>
              </p:ext>
            </p:extLst>
          </p:nvPr>
        </p:nvGraphicFramePr>
        <p:xfrm>
          <a:off x="724547" y="2036789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83F53A-3F99-6713-5263-B716C3203F1C}"/>
              </a:ext>
            </a:extLst>
          </p:cNvPr>
          <p:cNvSpPr txBox="1"/>
          <p:nvPr/>
        </p:nvSpPr>
        <p:spPr>
          <a:xfrm>
            <a:off x="724547" y="5469584"/>
            <a:ext cx="4684160" cy="908068"/>
          </a:xfrm>
          <a:prstGeom prst="rect">
            <a:avLst/>
          </a:prstGeom>
          <a:gradFill rotWithShape="0">
            <a:gsLst>
              <a:gs pos="0">
                <a:srgbClr val="E97132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9713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9713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>
            <a:lvl1pPr>
              <a:defRPr b="1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iBeacon can pinpoint the exact location for better response </a:t>
            </a:r>
            <a:r>
              <a:rPr lang="en-US" sz="1400" dirty="0" err="1">
                <a:solidFill>
                  <a:schemeClr val="bg1"/>
                </a:solidFill>
              </a:rPr>
              <a:t>eg</a:t>
            </a:r>
            <a:r>
              <a:rPr lang="en-US" sz="1400" dirty="0">
                <a:solidFill>
                  <a:schemeClr val="bg1"/>
                </a:solidFill>
              </a:rPr>
              <a:t> suppose the airport staff needs backup/emergency response to deal with any situation</a:t>
            </a:r>
          </a:p>
        </p:txBody>
      </p:sp>
    </p:spTree>
    <p:extLst>
      <p:ext uri="{BB962C8B-B14F-4D97-AF65-F5344CB8AC3E}">
        <p14:creationId xmlns:p14="http://schemas.microsoft.com/office/powerpoint/2010/main" val="804604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2500"/>
              <a:t>Munich Airport – Edge AI Handhelds + iBeacon Coordination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pPr>
              <a:defRPr sz="1800"/>
            </a:pPr>
            <a:r>
              <a:rPr lang="en-US" sz="1700"/>
              <a:t>Objective: Non-disruptive mobile security checks with minimal infrastructure</a:t>
            </a:r>
          </a:p>
          <a:p>
            <a:pPr>
              <a:defRPr sz="1800"/>
            </a:pPr>
            <a:r>
              <a:rPr lang="en-US" sz="1700"/>
              <a:t>40 biometric handhelds (Thales-based) with offline verification via airport WPA3 LAN</a:t>
            </a:r>
          </a:p>
          <a:p>
            <a:pPr>
              <a:defRPr sz="1800"/>
            </a:pPr>
            <a:r>
              <a:rPr lang="en-US" sz="1700"/>
              <a:t>Paired with iBeacons for geo-fencing and behavioral triggers (e.g., mode switching)</a:t>
            </a:r>
          </a:p>
          <a:p>
            <a:pPr>
              <a:defRPr sz="1800"/>
            </a:pPr>
            <a:r>
              <a:rPr lang="en-US" sz="1700"/>
              <a:t>On-device face match (Jetson Nano), encrypted geo-logging with timestamps</a:t>
            </a:r>
          </a:p>
          <a:p>
            <a:pPr>
              <a:defRPr sz="1800"/>
            </a:pPr>
            <a:r>
              <a:rPr lang="en-US" sz="1700"/>
              <a:t>INTERPOL watchlist checks operational offline via LAN sync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in a train station&#10;&#10;AI-generated content may be incorrect.">
            <a:extLst>
              <a:ext uri="{FF2B5EF4-FFF2-40B4-BE49-F238E27FC236}">
                <a16:creationId xmlns:a16="http://schemas.microsoft.com/office/drawing/2014/main" id="{62206651-3143-7FA3-9A86-AC458F0B2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27" r="6104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0FB600-DCD1-EF88-3CC8-85DB0B9461E6}"/>
              </a:ext>
            </a:extLst>
          </p:cNvPr>
          <p:cNvSpPr txBox="1"/>
          <p:nvPr/>
        </p:nvSpPr>
        <p:spPr>
          <a:xfrm>
            <a:off x="9105774" y="5858593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heatheronhertravels/419900213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9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400"/>
              <a:t>Hamad Intl. Airport – Covert Watchlist Alerting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1900"/>
          </a:p>
          <a:p>
            <a:pPr>
              <a:defRPr sz="1800"/>
            </a:pPr>
            <a:r>
              <a:rPr lang="en-US" sz="1900"/>
              <a:t>Objective: Mobile checkpoint layer with no reliance on internet/telecom</a:t>
            </a:r>
          </a:p>
          <a:p>
            <a:pPr>
              <a:defRPr sz="1800"/>
            </a:pPr>
            <a:r>
              <a:rPr lang="en-US" sz="1900"/>
              <a:t>Hardened Android AOSP devices with SELinux &amp; TPM-secured boot</a:t>
            </a:r>
          </a:p>
          <a:p>
            <a:pPr>
              <a:defRPr sz="1800"/>
            </a:pPr>
            <a:r>
              <a:rPr lang="en-US" sz="1900"/>
              <a:t>TensorFlow Lite facial recognition with occlusion handling (masks/glasses)</a:t>
            </a:r>
          </a:p>
          <a:p>
            <a:pPr>
              <a:defRPr sz="1800"/>
            </a:pPr>
            <a:r>
              <a:rPr lang="en-US" sz="1900"/>
              <a:t>iBeacon triggers context-aware behavior; alerts via ZeroMQ broadcast</a:t>
            </a:r>
          </a:p>
          <a:p>
            <a:pPr>
              <a:defRPr sz="1800"/>
            </a:pPr>
            <a:r>
              <a:rPr lang="en-US" sz="1900"/>
              <a:t>Watchlist alerts encrypted and synced only through physical LAN cradle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in an airport&#10;&#10;AI-generated content may be incorrect.">
            <a:extLst>
              <a:ext uri="{FF2B5EF4-FFF2-40B4-BE49-F238E27FC236}">
                <a16:creationId xmlns:a16="http://schemas.microsoft.com/office/drawing/2014/main" id="{D04F81AA-D613-3F82-25D1-B607A182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84" r="30390" b="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72C0AD-8E17-FD9B-9E36-9AA5A827CC80}"/>
              </a:ext>
            </a:extLst>
          </p:cNvPr>
          <p:cNvSpPr txBox="1"/>
          <p:nvPr/>
        </p:nvSpPr>
        <p:spPr>
          <a:xfrm>
            <a:off x="8793189" y="5858593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dgmckelvey/4085267797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3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2800"/>
              <a:t>Incheon Intl. – Tiered Access with BLE + Biometrics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1900"/>
          </a:p>
          <a:p>
            <a:pPr>
              <a:defRPr sz="1800"/>
            </a:pPr>
            <a:r>
              <a:rPr lang="en-US" sz="1900"/>
              <a:t>Objective: Dynamic access control for multi-role staff in secure zones</a:t>
            </a:r>
          </a:p>
          <a:p>
            <a:pPr>
              <a:defRPr sz="1800"/>
            </a:pPr>
            <a:r>
              <a:rPr lang="en-US" sz="1900"/>
              <a:t>Combines BLE iBeacons, RFID badges, and biometric face verification</a:t>
            </a:r>
          </a:p>
          <a:p>
            <a:pPr>
              <a:defRPr sz="1800"/>
            </a:pPr>
            <a:r>
              <a:rPr lang="en-US" sz="1900"/>
              <a:t>Local access matrix determines zone-based clearance in real-time</a:t>
            </a:r>
          </a:p>
          <a:p>
            <a:pPr>
              <a:defRPr sz="1800"/>
            </a:pPr>
            <a:r>
              <a:rPr lang="en-US" sz="1900"/>
              <a:t>Unauthorized attempts trigger silent alert and badge lockout</a:t>
            </a:r>
          </a:p>
          <a:p>
            <a:pPr>
              <a:defRPr sz="1800"/>
            </a:pPr>
            <a:r>
              <a:rPr lang="en-US" sz="1900"/>
              <a:t>Zero-trust logs ingested for forensic auditing; TLS + TPM-secured sessions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large airport">
            <a:extLst>
              <a:ext uri="{FF2B5EF4-FFF2-40B4-BE49-F238E27FC236}">
                <a16:creationId xmlns:a16="http://schemas.microsoft.com/office/drawing/2014/main" id="{A593C6D8-3AEA-E949-2257-CB173C40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52" r="14948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6142F-3497-FA76-D6A5-837B900F18C8}"/>
              </a:ext>
            </a:extLst>
          </p:cNvPr>
          <p:cNvSpPr txBox="1"/>
          <p:nvPr/>
        </p:nvSpPr>
        <p:spPr>
          <a:xfrm>
            <a:off x="8971122" y="5858593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Incheon_International_Air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73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27A17-3312-5BF6-53AA-0F522D63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4000" b="0" i="0" u="none" strike="noStrike" baseline="0" dirty="0"/>
              <a:t>Miami International Airport, USA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6CFE-663A-78EC-DBAA-1604AEA4F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sz="1900" b="0" i="0" u="none" strike="noStrike" baseline="0"/>
              <a:t>Operational Efficiency with iBeacons:</a:t>
            </a:r>
            <a:br>
              <a:rPr lang="en-US" sz="1900" b="0" i="0" u="none" strike="noStrike" baseline="0"/>
            </a:br>
            <a:r>
              <a:rPr lang="en-US" sz="1900" b="0" i="0" u="none" strike="noStrike" baseline="0"/>
              <a:t>Miami International implemented iBeacons for tracking airport staff in real time. This enabled:</a:t>
            </a:r>
          </a:p>
          <a:p>
            <a:pPr lvl="2"/>
            <a:r>
              <a:rPr lang="en-US" sz="1900" b="0" i="0" u="none" strike="noStrike" baseline="0"/>
              <a:t>Faster response to emergencies by dispatching nearby personnel</a:t>
            </a:r>
          </a:p>
          <a:p>
            <a:pPr lvl="2"/>
            <a:r>
              <a:rPr lang="en-US" sz="1900" b="0" i="0" u="none" strike="noStrike" baseline="0"/>
              <a:t>Improved security access monitoring for restricted zones</a:t>
            </a:r>
          </a:p>
          <a:p>
            <a:pPr lvl="2"/>
            <a:r>
              <a:rPr lang="en-US" sz="1900" b="0" i="0" u="none" strike="noStrike" baseline="0"/>
              <a:t>Real-time updates on staff presence and task status</a:t>
            </a:r>
          </a:p>
        </p:txBody>
      </p:sp>
      <p:pic>
        <p:nvPicPr>
          <p:cNvPr id="6" name="Picture 5" descr="People walking in a large building">
            <a:extLst>
              <a:ext uri="{FF2B5EF4-FFF2-40B4-BE49-F238E27FC236}">
                <a16:creationId xmlns:a16="http://schemas.microsoft.com/office/drawing/2014/main" id="{482C0986-3993-D3D2-C915-DDBABB123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711" r="11889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1C63B-3832-6F0D-A8D7-8963CA519F97}"/>
              </a:ext>
            </a:extLst>
          </p:cNvPr>
          <p:cNvSpPr txBox="1"/>
          <p:nvPr/>
        </p:nvSpPr>
        <p:spPr>
          <a:xfrm>
            <a:off x="9588816" y="6657946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viaggi-usa.it/aeroporto-miam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2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AAE3-EAF4-3D15-9BFF-2894D9E0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lvl="0"/>
            <a:r>
              <a:rPr lang="en-US" sz="3200" b="1" i="0" u="none" strike="noStrike" baseline="0"/>
              <a:t>Changi Airport, Singapore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79F2D-A83A-BF80-F0AB-89639ADB2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692" y="2533476"/>
            <a:ext cx="4355265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1600" b="1" i="0" u="none" strike="noStrike" baseline="0"/>
              <a:t>Integrated iBeacon Security Layer:</a:t>
            </a:r>
            <a:br>
              <a:rPr lang="en-US" sz="1600" b="0" i="0" u="none" strike="noStrike" baseline="0"/>
            </a:br>
            <a:r>
              <a:rPr lang="en-US" sz="1600" b="0" i="0" u="none" strike="noStrike" baseline="0"/>
              <a:t>Changi uses BLE/iBeacon tech to complement biometric access and ID/passport verification. Staff devices sync securely over the local LAN (air-gapped from the passenger network). Features include:</a:t>
            </a:r>
          </a:p>
          <a:p>
            <a:pPr marR="0" lvl="0"/>
            <a:r>
              <a:rPr lang="en-US" sz="1600" b="1" i="0" u="none" strike="noStrike" baseline="0"/>
              <a:t>Offline ID validation</a:t>
            </a:r>
            <a:r>
              <a:rPr lang="en-US" sz="1600" b="0" i="0" u="none" strike="noStrike" baseline="0"/>
              <a:t> when disconnected from central servers</a:t>
            </a:r>
          </a:p>
          <a:p>
            <a:pPr marR="0" lvl="0"/>
            <a:r>
              <a:rPr lang="en-US" sz="1600" b="1" i="0" u="none" strike="noStrike" baseline="0"/>
              <a:t>Geo-fenced alerts</a:t>
            </a:r>
            <a:r>
              <a:rPr lang="en-US" sz="1600" b="0" i="0" u="none" strike="noStrike" baseline="0"/>
              <a:t> for unauthorized staff movement</a:t>
            </a:r>
          </a:p>
          <a:p>
            <a:pPr marR="0" lvl="0"/>
            <a:r>
              <a:rPr lang="en-US" sz="1600" b="0" i="0" u="none" strike="noStrike" baseline="0"/>
              <a:t>iBeacons integrated with </a:t>
            </a:r>
            <a:r>
              <a:rPr lang="en-US" sz="1600" b="1" i="0" u="none" strike="noStrike" baseline="0"/>
              <a:t>facial recognition</a:t>
            </a:r>
            <a:r>
              <a:rPr lang="en-US" sz="1600" b="0" i="0" u="none" strike="noStrike" baseline="0"/>
              <a:t> and </a:t>
            </a:r>
            <a:r>
              <a:rPr lang="en-US" sz="1600" b="1" i="0" u="none" strike="noStrike" baseline="0"/>
              <a:t>explosives trace detection</a:t>
            </a:r>
            <a:r>
              <a:rPr lang="en-US" sz="1600" b="0" i="0" u="none" strike="noStrike" baseline="0"/>
              <a:t> for rapid threat assessment</a:t>
            </a:r>
            <a:endParaRPr lang="en-US" sz="1600"/>
          </a:p>
        </p:txBody>
      </p:sp>
      <p:pic>
        <p:nvPicPr>
          <p:cNvPr id="5" name="Picture 4" descr="A collage of several images of a mall">
            <a:extLst>
              <a:ext uri="{FF2B5EF4-FFF2-40B4-BE49-F238E27FC236}">
                <a16:creationId xmlns:a16="http://schemas.microsoft.com/office/drawing/2014/main" id="{B9BDAD1E-6E03-8CFF-BB60-AC9C82DAD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829" r="13505"/>
          <a:stretch>
            <a:fillRect/>
          </a:stretch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F23FD-E74A-FDA3-300E-9758F7F288E4}"/>
              </a:ext>
            </a:extLst>
          </p:cNvPr>
          <p:cNvSpPr txBox="1"/>
          <p:nvPr/>
        </p:nvSpPr>
        <p:spPr>
          <a:xfrm>
            <a:off x="9581990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ravelbytez.com/2018/02/changi-airport-terminal-4-start-of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118C1-F959-2482-C87D-07AD96FD12B0}"/>
              </a:ext>
            </a:extLst>
          </p:cNvPr>
          <p:cNvSpPr txBox="1"/>
          <p:nvPr/>
        </p:nvSpPr>
        <p:spPr>
          <a:xfrm>
            <a:off x="5148948" y="5424111"/>
            <a:ext cx="247332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US" sz="1200" dirty="0"/>
              <a:t>Changi Airport pilot with 50 handheld units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US" sz="1200" dirty="0"/>
              <a:t>Faster ID checks at gates &amp; baggage areas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US" sz="1200" dirty="0"/>
              <a:t>30% faster verification, enhanced zone flexibility</a:t>
            </a:r>
          </a:p>
        </p:txBody>
      </p:sp>
    </p:spTree>
    <p:extLst>
      <p:ext uri="{BB962C8B-B14F-4D97-AF65-F5344CB8AC3E}">
        <p14:creationId xmlns:p14="http://schemas.microsoft.com/office/powerpoint/2010/main" val="9546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Security &amp; Compliance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E78489-F7D9-2730-E3D2-0A91977C5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3014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Integration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A16141-ACEF-2596-3A73-44F6E823C9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55616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BA8FCE-96F8-40B3-804C-10C27C02F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593719-0C87-4B1E-B35D-0F97D29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F72299-2A02-44FA-A443-EFB406CF1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09EF30-0043-45B4-B715-398AB3B3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227CAF-D3D1-454C-A6E3-466111AB0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B68C07-78C0-4A8D-8839-959B33F07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367BC4-E8BC-458E-B0F6-2033296CF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0936"/>
            <a:ext cx="5563079" cy="2632080"/>
          </a:xfrm>
          <a:noFill/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Case Study: Smart Mobile Screening (Concept)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3429000"/>
            <a:ext cx="5563083" cy="2828892"/>
          </a:xfrm>
          <a:noFill/>
        </p:spPr>
        <p:txBody>
          <a:bodyPr anchor="t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  <a:p>
            <a:pPr>
              <a:defRPr sz="1800"/>
            </a:pPr>
            <a:r>
              <a:rPr lang="en-US" sz="1800">
                <a:solidFill>
                  <a:schemeClr val="bg1"/>
                </a:solidFill>
              </a:rPr>
              <a:t>Changi Airport pilot with 50 handheld units</a:t>
            </a:r>
          </a:p>
          <a:p>
            <a:pPr>
              <a:defRPr sz="1800"/>
            </a:pPr>
            <a:r>
              <a:rPr lang="en-US" sz="1800">
                <a:solidFill>
                  <a:schemeClr val="bg1"/>
                </a:solidFill>
              </a:rPr>
              <a:t>Faster ID checks at gates &amp; baggage areas</a:t>
            </a:r>
          </a:p>
          <a:p>
            <a:pPr>
              <a:defRPr sz="1800"/>
            </a:pPr>
            <a:r>
              <a:rPr lang="en-US" sz="1800">
                <a:solidFill>
                  <a:schemeClr val="bg1"/>
                </a:solidFill>
              </a:rPr>
              <a:t>30% faster verification, enhanced zone flexibility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F70B7-F5E9-8E95-EA75-5DE92684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15" y="692052"/>
            <a:ext cx="3674383" cy="550469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4F13521-5DF8-4DF5-A0B9-A718234B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6D4DF8-1672-4FA2-9826-FE37087C6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7A5B2F-EC14-4482-85C2-E1320F14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6FC815-E502-44E9-B346-1E771A5E2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DCBABB-A77B-43CF-94EF-B785F32C4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D9860-7AA7-5160-EED5-84A4D7C8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Security &amp; Access control</a:t>
            </a:r>
            <a:endParaRPr lang="en-IN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F6CE7-E3DE-5DC3-626E-0B787B653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Air gap between passenger app &amp; airport staff app</a:t>
            </a:r>
          </a:p>
          <a:p>
            <a:r>
              <a:rPr lang="en-US" sz="2000"/>
              <a:t>Both apps leverage the location data from iBeacon but are otherwise separate</a:t>
            </a:r>
            <a:endParaRPr lang="en-IN" sz="2000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193EFA36-FC6E-0FF0-2E37-601E4104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57" r="5187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2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565B-A63B-6696-54EA-31E3137B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What is iBeacon?</a:t>
            </a:r>
            <a:endParaRPr lang="en-IN" sz="3200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477357CD-4256-578F-6278-BEDB3286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60" r="9089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DB35-059F-438D-7BF7-B16CE4EB5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/>
              <a:t>Proximity-based technology: receives a smartphone signal and sends a specific message back</a:t>
            </a:r>
          </a:p>
          <a:p>
            <a:r>
              <a:rPr lang="en-US" sz="2000"/>
              <a:t>Wireless devices send low-power Bluetooth (BLE) signals to nearby mobile devices</a:t>
            </a:r>
          </a:p>
          <a:p>
            <a:r>
              <a:rPr lang="en-US" sz="2000"/>
              <a:t>Device connects to a mobile app on a smartphone and triggers actions/events based on location &amp; context</a:t>
            </a: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374965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400"/>
              <a:t>Introduction to Biometric Handheld Devices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pPr>
              <a:defRPr sz="1800"/>
            </a:pPr>
            <a:r>
              <a:rPr lang="en-US" sz="2000"/>
              <a:t>Purpose: Mobile identity &amp; document verification</a:t>
            </a:r>
          </a:p>
          <a:p>
            <a:pPr>
              <a:defRPr sz="1800"/>
            </a:pPr>
            <a:r>
              <a:rPr lang="en-US" sz="2000"/>
              <a:t>Applications: Passenger screening, staff access, watchlist alerts</a:t>
            </a:r>
          </a:p>
          <a:p>
            <a:pPr>
              <a:defRPr sz="1800"/>
            </a:pPr>
            <a:r>
              <a:rPr lang="en-US" sz="2000"/>
              <a:t>Thales-based multi-modal biometric tech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device&#10;&#10;AI-generated content may be incorrect.">
            <a:extLst>
              <a:ext uri="{FF2B5EF4-FFF2-40B4-BE49-F238E27FC236}">
                <a16:creationId xmlns:a16="http://schemas.microsoft.com/office/drawing/2014/main" id="{F79E4D7E-471F-04D4-5CFB-D9813851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60" b="26496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0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Device Technical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800"/>
            </a:pPr>
            <a:r>
              <a:t>IP65 rugged body, 5.5" screen, 10+ hrs battery</a:t>
            </a:r>
          </a:p>
          <a:p>
            <a:pPr>
              <a:defRPr sz="1800"/>
            </a:pPr>
            <a:r>
              <a:t>Facial recognition (IR+Liveness), Fingerprint, MRZ &amp; RFID readers</a:t>
            </a:r>
          </a:p>
          <a:p>
            <a:pPr>
              <a:defRPr sz="1800"/>
            </a:pPr>
            <a:r>
              <a:t>AES-256, TPM 2.0, secure boot, SELinux/Android AOSP</a:t>
            </a:r>
          </a:p>
        </p:txBody>
      </p:sp>
    </p:spTree>
    <p:extLst>
      <p:ext uri="{BB962C8B-B14F-4D97-AF65-F5344CB8AC3E}">
        <p14:creationId xmlns:p14="http://schemas.microsoft.com/office/powerpoint/2010/main" val="98722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Offline Operation &amp; Secure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800"/>
            </a:pPr>
            <a:r>
              <a:t>No public internet/ISP dependency</a:t>
            </a:r>
          </a:p>
          <a:p>
            <a:pPr>
              <a:defRPr sz="1800"/>
            </a:pPr>
            <a:r>
              <a:t>Secure Wi-Fi (WPA3), mesh networking (LoRa/UWB)</a:t>
            </a:r>
          </a:p>
          <a:p>
            <a:pPr>
              <a:defRPr sz="1800"/>
            </a:pPr>
            <a:r>
              <a:t>MQTT/ZeroMQ for alerts &amp; logging; LAN sync</a:t>
            </a:r>
          </a:p>
        </p:txBody>
      </p:sp>
    </p:spTree>
    <p:extLst>
      <p:ext uri="{BB962C8B-B14F-4D97-AF65-F5344CB8AC3E}">
        <p14:creationId xmlns:p14="http://schemas.microsoft.com/office/powerpoint/2010/main" val="25469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Edge AI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800"/>
            </a:pPr>
            <a:r>
              <a:t>Snapdragon or NVIDIA Jetson for on-device inference</a:t>
            </a:r>
          </a:p>
          <a:p>
            <a:pPr>
              <a:defRPr sz="1800"/>
            </a:pPr>
            <a:r>
              <a:t>Local biometric match – no cloud delay</a:t>
            </a:r>
          </a:p>
          <a:p>
            <a:pPr>
              <a:defRPr sz="1800"/>
            </a:pPr>
            <a:r>
              <a:t>Private, real-time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05757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Sample Use Case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800"/>
            </a:pPr>
            <a:r>
              <a:t>Scan passport (MRZ/RFID)</a:t>
            </a:r>
          </a:p>
          <a:p>
            <a:pPr>
              <a:defRPr sz="1800"/>
            </a:pPr>
            <a:r>
              <a:t>Facial match verified locally</a:t>
            </a:r>
          </a:p>
          <a:p>
            <a:pPr>
              <a:defRPr sz="1800"/>
            </a:pPr>
            <a:r>
              <a:t>Log event via airport Wi-Fi</a:t>
            </a:r>
          </a:p>
          <a:p>
            <a:pPr>
              <a:defRPr sz="1800"/>
            </a:pPr>
            <a:r>
              <a:t>Trigger alert if on watchlist</a:t>
            </a:r>
          </a:p>
        </p:txBody>
      </p:sp>
    </p:spTree>
    <p:extLst>
      <p:ext uri="{BB962C8B-B14F-4D97-AF65-F5344CB8AC3E}">
        <p14:creationId xmlns:p14="http://schemas.microsoft.com/office/powerpoint/2010/main" val="352301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Security &amp;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1800"/>
            </a:pPr>
            <a:r>
              <a:t>Compliant with FIPS 140-2, GDPR, ICAO, FBI PIV</a:t>
            </a:r>
          </a:p>
          <a:p>
            <a:pPr>
              <a:defRPr sz="1800"/>
            </a:pPr>
            <a:r>
              <a:t>Zero Trust model, encrypted local data</a:t>
            </a:r>
          </a:p>
          <a:p>
            <a:pPr>
              <a:defRPr sz="1800"/>
            </a:pPr>
            <a:r>
              <a:t>OTA updates via airport LAN only</a:t>
            </a:r>
          </a:p>
        </p:txBody>
      </p:sp>
    </p:spTree>
    <p:extLst>
      <p:ext uri="{BB962C8B-B14F-4D97-AF65-F5344CB8AC3E}">
        <p14:creationId xmlns:p14="http://schemas.microsoft.com/office/powerpoint/2010/main" val="233103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1138</Words>
  <Application>Microsoft Office PowerPoint</Application>
  <PresentationFormat>Widescreen</PresentationFormat>
  <Paragraphs>159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Super Smart Airport: iBeacon</vt:lpstr>
      <vt:lpstr>Agenda</vt:lpstr>
      <vt:lpstr>What is iBeacon?</vt:lpstr>
      <vt:lpstr>Introduction to Biometric Handheld Devices</vt:lpstr>
      <vt:lpstr>Device Technical Overview</vt:lpstr>
      <vt:lpstr>Offline Operation &amp; Secure Connectivity</vt:lpstr>
      <vt:lpstr>Edge AI Processing</vt:lpstr>
      <vt:lpstr>Sample Use Case Workflow</vt:lpstr>
      <vt:lpstr>Security &amp; Compliance</vt:lpstr>
      <vt:lpstr>Integration Points</vt:lpstr>
      <vt:lpstr>Introduction to Biometric Handheld Devices</vt:lpstr>
      <vt:lpstr>Device Technical Overview</vt:lpstr>
      <vt:lpstr>Offline Operation &amp; Secure Connectivity</vt:lpstr>
      <vt:lpstr>Edge AI Processing</vt:lpstr>
      <vt:lpstr>Sample Use Case Workflow</vt:lpstr>
      <vt:lpstr>Passenger Use Cases</vt:lpstr>
      <vt:lpstr>Passenger Use Cases</vt:lpstr>
      <vt:lpstr>iBeacon logic</vt:lpstr>
      <vt:lpstr>Passenger Use Cases – Case Study</vt:lpstr>
      <vt:lpstr>Airport Staff Use Cases</vt:lpstr>
      <vt:lpstr>Munich Airport – Edge AI Handhelds + iBeacon Coordination</vt:lpstr>
      <vt:lpstr>Hamad Intl. Airport – Covert Watchlist Alerting</vt:lpstr>
      <vt:lpstr>Incheon Intl. – Tiered Access with BLE + Biometrics</vt:lpstr>
      <vt:lpstr>Miami International Airport, USA</vt:lpstr>
      <vt:lpstr>Changi Airport, Singapore</vt:lpstr>
      <vt:lpstr>Security &amp; Compliance</vt:lpstr>
      <vt:lpstr>Integration Points</vt:lpstr>
      <vt:lpstr>Case Study: Smart Mobile Screening (Concept)</vt:lpstr>
      <vt:lpstr>Security &amp; Access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Haytham El Mardi</dc:creator>
  <cp:lastModifiedBy>Haytham El Mardi</cp:lastModifiedBy>
  <cp:revision>2</cp:revision>
  <dcterms:created xsi:type="dcterms:W3CDTF">2025-05-24T11:55:54Z</dcterms:created>
  <dcterms:modified xsi:type="dcterms:W3CDTF">2025-05-24T12:26:16Z</dcterms:modified>
</cp:coreProperties>
</file>